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7" r:id="rId5"/>
    <p:sldId id="265" r:id="rId6"/>
    <p:sldId id="266" r:id="rId7"/>
    <p:sldId id="263" r:id="rId8"/>
    <p:sldId id="264" r:id="rId9"/>
    <p:sldId id="267" r:id="rId10"/>
    <p:sldId id="272" r:id="rId11"/>
    <p:sldId id="284" r:id="rId12"/>
    <p:sldId id="271" r:id="rId13"/>
    <p:sldId id="270" r:id="rId14"/>
    <p:sldId id="269" r:id="rId15"/>
    <p:sldId id="280" r:id="rId16"/>
    <p:sldId id="279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60" r:id="rId25"/>
    <p:sldId id="261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46D3B-80E1-4A40-BF80-065DDC13645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05BC0C-B053-4DD0-8182-1422F0037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EF574B-91D5-45C8-B317-F8B89068714E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E5D375-2FD0-44CC-8C0C-2D6DED15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FD665F-F9DD-4013-83A2-78346B17BEA6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94786B-ECCB-468F-BE70-DEC018DD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8CF13B-D6CD-4F28-9BF5-DA883C3A8F70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0C0BAE-564B-4381-8E0E-EF7437CD3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77BDDA-B5CB-43BF-865C-B5643EE406DB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A25433-DE88-48FE-A039-149A61174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4547AB-9690-4026-B8FD-7CC13346E724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09A231-3398-403C-8E1C-A676A962D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0588AF-BB61-42D3-B2B0-20F8E331B897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A6F492-7427-4518-9C9F-FFD7B3B8D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00A60E-CA65-4224-8364-059478DFC02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927876-B772-4C93-9F21-3748C57D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26FD8D-C3B7-4AD4-9FBF-5E98D2391C9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7EC0BD-E032-4219-95F4-8ACDC801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6845C3-065E-48B3-A156-E04A9945AC9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189430-275B-4E9F-9374-C594A08D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C1969F-1CCA-429A-9CDA-DCAB5DA9176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37AEC4-493B-48D2-9E58-3137D7FCD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CC0EFB5-194F-4DE0-95DF-EEFA109D5756@local"/>
          <p:cNvPicPr>
            <a:picLocks noChangeAspect="1" noChangeArrowheads="1"/>
          </p:cNvPicPr>
          <p:nvPr userDrawn="1"/>
        </p:nvPicPr>
        <p:blipFill>
          <a:blip r:embed="rId13" cstate="print"/>
          <a:srcRect t="20322" b="12260"/>
          <a:stretch>
            <a:fillRect/>
          </a:stretch>
        </p:blipFill>
        <p:spPr bwMode="auto">
          <a:xfrm>
            <a:off x="1857375" y="6072188"/>
            <a:ext cx="4857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928688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857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Univers 47 Condensed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Diocesan Representatives Conference</a:t>
            </a:r>
            <a:endParaRPr lang="en-US" b="1" dirty="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Perth 2014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 rtlCol="0">
            <a:normAutofit/>
          </a:bodyPr>
          <a:lstStyle/>
          <a:p>
            <a:pPr eaLnBrk="1" hangingPunct="1"/>
            <a:r>
              <a:rPr lang="en-US" sz="6000" b="1" i="1" dirty="0" smtClean="0">
                <a:solidFill>
                  <a:schemeClr val="bg1"/>
                </a:solidFill>
              </a:rPr>
              <a:t>Highlights of 2013</a:t>
            </a:r>
            <a:endParaRPr lang="en-US" sz="6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728192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en-US" sz="6000" b="1" i="1" dirty="0" smtClean="0"/>
              <a:t>The New ABM Website &amp; other online resources</a:t>
            </a:r>
            <a:endParaRPr lang="en-US" sz="6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Really living up to our </a:t>
            </a:r>
            <a:r>
              <a:rPr lang="en-US" dirty="0" smtClean="0"/>
              <a:t>commitment as the National Mission Agency</a:t>
            </a:r>
            <a:endParaRPr lang="en-US" dirty="0" smtClean="0"/>
          </a:p>
          <a:p>
            <a:pPr eaLnBrk="1" hangingPunct="1"/>
            <a:r>
              <a:rPr lang="en-US" dirty="0" smtClean="0"/>
              <a:t>Better support </a:t>
            </a:r>
            <a:r>
              <a:rPr lang="en-US" smtClean="0"/>
              <a:t>to committees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40163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/>
              <a:t>Highlights</a:t>
            </a:r>
            <a:r>
              <a:rPr lang="en-US" b="1" dirty="0" smtClean="0"/>
              <a:t> </a:t>
            </a:r>
            <a:r>
              <a:rPr lang="en-US" sz="4000" b="1" dirty="0" smtClean="0"/>
              <a:t>continued…</a:t>
            </a:r>
          </a:p>
          <a:p>
            <a:pPr eaLnBrk="1" hangingPunct="1"/>
            <a:r>
              <a:rPr lang="en-US" dirty="0" smtClean="0"/>
              <a:t>Income level with 2012</a:t>
            </a:r>
          </a:p>
          <a:p>
            <a:pPr eaLnBrk="1" hangingPunct="1"/>
            <a:r>
              <a:rPr lang="en-US" dirty="0" smtClean="0"/>
              <a:t>Increase in numbers gifting ABM in their will</a:t>
            </a:r>
          </a:p>
          <a:p>
            <a:pPr eaLnBrk="1" hangingPunct="1"/>
            <a:r>
              <a:rPr lang="en-US" dirty="0" smtClean="0"/>
              <a:t>More communication about projects</a:t>
            </a:r>
          </a:p>
          <a:p>
            <a:pPr eaLnBrk="1" hangingPunct="1"/>
            <a:r>
              <a:rPr lang="en-US" dirty="0" smtClean="0"/>
              <a:t>Quicker response launching emergency appeals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40163"/>
          </a:xfrm>
        </p:spPr>
        <p:txBody>
          <a:bodyPr/>
          <a:lstStyle/>
          <a:p>
            <a:r>
              <a:rPr lang="en-AU" dirty="0" smtClean="0"/>
              <a:t>Streamlined electronic communications (on-A-Mission now monthly; Pew Reflections sent 1 month earlier; </a:t>
            </a:r>
            <a:r>
              <a:rPr lang="en-AU" dirty="0" err="1" smtClean="0"/>
              <a:t>Facebook</a:t>
            </a:r>
            <a:r>
              <a:rPr lang="en-AU" dirty="0" smtClean="0"/>
              <a:t> page getting good traction; Twitter feed up and running; ACO reporting our news </a:t>
            </a:r>
            <a:r>
              <a:rPr lang="en-AU" smtClean="0"/>
              <a:t>around the Communion</a:t>
            </a:r>
            <a:r>
              <a:rPr lang="en-AU" dirty="0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40163"/>
          </a:xfrm>
        </p:spPr>
        <p:txBody>
          <a:bodyPr/>
          <a:lstStyle/>
          <a:p>
            <a:r>
              <a:rPr lang="en-AU" dirty="0" smtClean="0"/>
              <a:t>Better Promotional awareness of ABM through targeted marketing strategies</a:t>
            </a:r>
          </a:p>
          <a:p>
            <a:pPr algn="ctr">
              <a:buNone/>
            </a:pPr>
            <a:r>
              <a:rPr lang="en-AU" dirty="0" smtClean="0"/>
              <a:t>  </a:t>
            </a:r>
            <a:r>
              <a:rPr lang="en-AU" dirty="0" err="1" smtClean="0"/>
              <a:t>ie</a:t>
            </a:r>
            <a:r>
              <a:rPr lang="en-AU" dirty="0" smtClean="0"/>
              <a:t>: Newly designed promotional materials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4795664" cy="481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40163"/>
          </a:xfrm>
        </p:spPr>
        <p:txBody>
          <a:bodyPr/>
          <a:lstStyle/>
          <a:p>
            <a:r>
              <a:rPr lang="en-AU" dirty="0" smtClean="0"/>
              <a:t>More time dedicated to Diocesan Representatives and Committees</a:t>
            </a:r>
          </a:p>
          <a:p>
            <a:r>
              <a:rPr lang="en-AU" dirty="0" smtClean="0"/>
              <a:t>Less complaints</a:t>
            </a:r>
          </a:p>
          <a:p>
            <a:r>
              <a:rPr lang="en-AU" dirty="0" smtClean="0"/>
              <a:t>New School’s Appeal</a:t>
            </a:r>
          </a:p>
          <a:p>
            <a:r>
              <a:rPr lang="en-AU" dirty="0" smtClean="0"/>
              <a:t>Increase in On-line donations</a:t>
            </a:r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80920" cy="648072"/>
          </a:xfrm>
        </p:spPr>
        <p:txBody>
          <a:bodyPr/>
          <a:lstStyle/>
          <a:p>
            <a:pPr>
              <a:buNone/>
            </a:pPr>
            <a:r>
              <a:rPr lang="en-AU" sz="6000" dirty="0" smtClean="0"/>
              <a:t>   </a:t>
            </a:r>
            <a:r>
              <a:rPr lang="en-AU" sz="6000" b="1" dirty="0" smtClean="0"/>
              <a:t>Challenges of 2013</a:t>
            </a:r>
            <a:endParaRPr lang="en-AU" sz="6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40163"/>
          </a:xfrm>
        </p:spPr>
        <p:txBody>
          <a:bodyPr/>
          <a:lstStyle/>
          <a:p>
            <a:r>
              <a:rPr lang="en-AU" dirty="0" smtClean="0"/>
              <a:t>Obtaining visas for visitors</a:t>
            </a:r>
          </a:p>
          <a:p>
            <a:r>
              <a:rPr lang="en-AU" dirty="0" smtClean="0"/>
              <a:t>New Christmas Appeal</a:t>
            </a:r>
          </a:p>
          <a:p>
            <a:r>
              <a:rPr lang="en-AU" dirty="0" smtClean="0"/>
              <a:t>Project information gathering and updates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Conference Outcomes</a:t>
            </a:r>
            <a:endParaRPr lang="en-US" b="1" dirty="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do you want to take back to your diocese next week?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l"/>
            <a:r>
              <a:rPr lang="en-AU" sz="6000" b="1" dirty="0" smtClean="0"/>
              <a:t>         The Future</a:t>
            </a:r>
            <a:endParaRPr lang="en-AU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40163"/>
          </a:xfrm>
        </p:spPr>
        <p:txBody>
          <a:bodyPr/>
          <a:lstStyle/>
          <a:p>
            <a:r>
              <a:rPr lang="en-AU" dirty="0" smtClean="0"/>
              <a:t>New website</a:t>
            </a:r>
          </a:p>
          <a:p>
            <a:r>
              <a:rPr lang="en-AU" dirty="0" smtClean="0"/>
              <a:t>New bequest program</a:t>
            </a:r>
          </a:p>
          <a:p>
            <a:r>
              <a:rPr lang="en-AU" dirty="0" smtClean="0"/>
              <a:t>Better strategic Partner visits</a:t>
            </a:r>
          </a:p>
          <a:p>
            <a:r>
              <a:rPr lang="en-AU" dirty="0" smtClean="0"/>
              <a:t>More speaking engagements fulfilled – targeting new supporter base</a:t>
            </a:r>
          </a:p>
          <a:p>
            <a:r>
              <a:rPr lang="en-AU" dirty="0" smtClean="0"/>
              <a:t>More support for Parish Mission secretaries to do their work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840163"/>
          </a:xfrm>
        </p:spPr>
        <p:txBody>
          <a:bodyPr/>
          <a:lstStyle/>
          <a:p>
            <a:r>
              <a:rPr lang="en-AU" dirty="0" smtClean="0"/>
              <a:t>Strengthening committees to carry out their work</a:t>
            </a:r>
          </a:p>
          <a:p>
            <a:r>
              <a:rPr lang="en-AU" dirty="0" smtClean="0"/>
              <a:t>New imagery database (meta-tagging)</a:t>
            </a:r>
          </a:p>
          <a:p>
            <a:r>
              <a:rPr lang="en-AU" dirty="0" smtClean="0"/>
              <a:t>Stronger volunteer presence with appropriate skill base</a:t>
            </a:r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040560"/>
          </a:xfrm>
        </p:spPr>
        <p:txBody>
          <a:bodyPr/>
          <a:lstStyle/>
          <a:p>
            <a:pPr algn="ctr">
              <a:buNone/>
            </a:pPr>
            <a:r>
              <a:rPr lang="en-AU" sz="4400" dirty="0" smtClean="0"/>
              <a:t>Considerations</a:t>
            </a:r>
          </a:p>
          <a:p>
            <a:endParaRPr lang="en-AU" sz="1600" dirty="0" smtClean="0"/>
          </a:p>
          <a:p>
            <a:r>
              <a:rPr lang="en-AU" dirty="0" smtClean="0"/>
              <a:t>Diocesan Reps photograph and contact details on the website</a:t>
            </a:r>
          </a:p>
          <a:p>
            <a:r>
              <a:rPr lang="en-AU" dirty="0" smtClean="0"/>
              <a:t>Content on Diocesan Reps page</a:t>
            </a:r>
          </a:p>
          <a:p>
            <a:r>
              <a:rPr lang="en-AU" dirty="0" smtClean="0"/>
              <a:t>ABM Branding, logos and letterheads</a:t>
            </a:r>
          </a:p>
          <a:p>
            <a:r>
              <a:rPr lang="en-AU" dirty="0" smtClean="0"/>
              <a:t>Stamps – recruit another philately expert</a:t>
            </a:r>
          </a:p>
          <a:p>
            <a:r>
              <a:rPr lang="en-AU" dirty="0" smtClean="0"/>
              <a:t>Banners and procedures</a:t>
            </a:r>
          </a:p>
          <a:p>
            <a:r>
              <a:rPr lang="en-AU" dirty="0" smtClean="0"/>
              <a:t>Audit – bank accounts, registered names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egaud\Dropbox\Silvia - Shared folder\Advent 2012\Advent Final Pics\Kenya (Ivy's pics) 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845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b="1" dirty="0" smtClean="0">
                <a:solidFill>
                  <a:schemeClr val="tx1"/>
                </a:solidFill>
              </a:rPr>
              <a:t>Thank you.</a:t>
            </a:r>
            <a:endParaRPr lang="en-A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71095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i="1" dirty="0" smtClean="0"/>
              <a:t>Together we can make a difference.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Anglican Board of Mission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Communications Department Update </a:t>
            </a: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</a:rPr>
              <a:t>The past and the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Communications Update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The past and the present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7544" y="2720677"/>
            <a:ext cx="8229600" cy="2724547"/>
          </a:xfrm>
        </p:spPr>
        <p:txBody>
          <a:bodyPr/>
          <a:lstStyle/>
          <a:p>
            <a:pPr eaLnBrk="1" hangingPunct="1"/>
            <a:r>
              <a:rPr lang="en-US" dirty="0" smtClean="0"/>
              <a:t>We will look at the team – Who’s who</a:t>
            </a:r>
            <a:r>
              <a:rPr lang="en-US" dirty="0" smtClean="0"/>
              <a:t>?</a:t>
            </a:r>
            <a:endParaRPr lang="en-US" dirty="0" smtClean="0"/>
          </a:p>
          <a:p>
            <a:pPr eaLnBrk="1" hangingPunct="1"/>
            <a:r>
              <a:rPr lang="en-US" dirty="0" smtClean="0"/>
              <a:t>Tour of the new ABM Website</a:t>
            </a:r>
          </a:p>
          <a:p>
            <a:pPr eaLnBrk="1" hangingPunct="1"/>
            <a:r>
              <a:rPr lang="en-US" dirty="0" smtClean="0"/>
              <a:t>Marketing &amp; Fundraising focus</a:t>
            </a:r>
            <a:endParaRPr lang="en-US" dirty="0" smtClean="0"/>
          </a:p>
          <a:p>
            <a:pPr eaLnBrk="1" hangingPunct="1"/>
            <a:r>
              <a:rPr lang="en-US" dirty="0" smtClean="0"/>
              <a:t>What the future holds…Our vision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Christopher Brooks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63894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   Acting Communications &amp; Fundraising Manager</a:t>
            </a:r>
            <a:endParaRPr lang="en-AU" dirty="0"/>
          </a:p>
        </p:txBody>
      </p:sp>
      <p:pic>
        <p:nvPicPr>
          <p:cNvPr id="31747" name="Picture 3" descr="P:\ABM\Staff Photos\Christopher Brooks\IMGP2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2164581" cy="2971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Vivienne For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710952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             Communications Coordinator</a:t>
            </a:r>
            <a:endParaRPr lang="en-AU" dirty="0"/>
          </a:p>
        </p:txBody>
      </p:sp>
      <p:pic>
        <p:nvPicPr>
          <p:cNvPr id="32770" name="Picture 2" descr="P:\ABM\Staff Photos\Vivienne For\IMGP2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330703" cy="3222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Michael Begaud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19256" cy="63894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             Appeals &amp; Bequests Officer</a:t>
            </a:r>
            <a:endParaRPr lang="en-AU" dirty="0"/>
          </a:p>
        </p:txBody>
      </p:sp>
      <p:pic>
        <p:nvPicPr>
          <p:cNvPr id="4097" name="Picture 1" descr="P:\ABM\Staff Photos\Michael Begaud\IMGP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224860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Lorraine Forster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2048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           ABM Committee Support Officer</a:t>
            </a:r>
            <a:endParaRPr lang="en-AU" dirty="0"/>
          </a:p>
        </p:txBody>
      </p:sp>
      <p:pic>
        <p:nvPicPr>
          <p:cNvPr id="3073" name="Picture 1" descr="P:\ABM\Staff Photos\Lorraine Forster\IMGP2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2177946" cy="327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Michael Robinson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91264" cy="566936"/>
          </a:xfrm>
        </p:spPr>
        <p:txBody>
          <a:bodyPr/>
          <a:lstStyle/>
          <a:p>
            <a:pPr algn="ctr">
              <a:buNone/>
            </a:pPr>
            <a:r>
              <a:rPr lang="en-AU" dirty="0" smtClean="0"/>
              <a:t>Speakers’ Organiser</a:t>
            </a:r>
            <a:endParaRPr lang="en-AU" dirty="0"/>
          </a:p>
        </p:txBody>
      </p:sp>
      <p:pic>
        <p:nvPicPr>
          <p:cNvPr id="21506" name="Picture 2" descr="P:\ABM\Staff Photos\Michael Robinson\IMGP2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232248" cy="3359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M">
      <a:majorFont>
        <a:latin typeface="Univers 47 CondensedLight"/>
        <a:ea typeface=""/>
        <a:cs typeface=""/>
      </a:majorFont>
      <a:minorFont>
        <a:latin typeface="Univers 47 Condensed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324</Words>
  <Application>Microsoft Office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Diocesan Representatives Conference</vt:lpstr>
      <vt:lpstr>Conference Outcomes</vt:lpstr>
      <vt:lpstr> Anglican Board of Mission</vt:lpstr>
      <vt:lpstr>Communications Update  The past and the present</vt:lpstr>
      <vt:lpstr>Christopher Brooks</vt:lpstr>
      <vt:lpstr>Vivienne For</vt:lpstr>
      <vt:lpstr>Michael Begaud</vt:lpstr>
      <vt:lpstr>Lorraine Forster</vt:lpstr>
      <vt:lpstr>Michael Robinson</vt:lpstr>
      <vt:lpstr>Highlights of 2013</vt:lpstr>
      <vt:lpstr>The New ABM Website &amp; other online resources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   The Future</vt:lpstr>
      <vt:lpstr>Slide 21</vt:lpstr>
      <vt:lpstr>Slide 22</vt:lpstr>
      <vt:lpstr>Slide 23</vt:lpstr>
      <vt:lpstr>Thank you.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</dc:creator>
  <cp:lastModifiedBy>marketing</cp:lastModifiedBy>
  <cp:revision>41</cp:revision>
  <dcterms:created xsi:type="dcterms:W3CDTF">2008-11-02T23:55:54Z</dcterms:created>
  <dcterms:modified xsi:type="dcterms:W3CDTF">2014-08-28T03:06:06Z</dcterms:modified>
</cp:coreProperties>
</file>