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2" r:id="rId3"/>
    <p:sldId id="265" r:id="rId4"/>
    <p:sldId id="266" r:id="rId5"/>
    <p:sldId id="258" r:id="rId6"/>
    <p:sldId id="268" r:id="rId7"/>
    <p:sldId id="267" r:id="rId8"/>
    <p:sldId id="263"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14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B70FF50-4254-4381-AA90-3C5B0E1E8920}" type="datetimeFigureOut">
              <a:rPr lang="en-AU" smtClean="0"/>
              <a:pPr/>
              <a:t>19/09/2014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CFCB617-89AE-4938-845A-48C54B785843}" type="slidenum">
              <a:rPr lang="en-AU" smtClean="0"/>
              <a:pPr/>
              <a:t>‹#›</a:t>
            </a:fld>
            <a:endParaRPr lang="en-AU"/>
          </a:p>
        </p:txBody>
      </p:sp>
    </p:spTree>
    <p:extLst>
      <p:ext uri="{BB962C8B-B14F-4D97-AF65-F5344CB8AC3E}">
        <p14:creationId xmlns:p14="http://schemas.microsoft.com/office/powerpoint/2010/main" val="287048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CFCB617-89AE-4938-845A-48C54B785843}" type="slidenum">
              <a:rPr lang="en-AU" smtClean="0"/>
              <a:pPr/>
              <a:t>1</a:t>
            </a:fld>
            <a:endParaRPr lang="en-AU"/>
          </a:p>
        </p:txBody>
      </p:sp>
    </p:spTree>
    <p:extLst>
      <p:ext uri="{BB962C8B-B14F-4D97-AF65-F5344CB8AC3E}">
        <p14:creationId xmlns:p14="http://schemas.microsoft.com/office/powerpoint/2010/main" val="386361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CFCB617-89AE-4938-845A-48C54B785843}" type="slidenum">
              <a:rPr lang="en-AU" smtClean="0"/>
              <a:pPr/>
              <a:t>2</a:t>
            </a:fld>
            <a:endParaRPr lang="en-AU"/>
          </a:p>
        </p:txBody>
      </p:sp>
    </p:spTree>
    <p:extLst>
      <p:ext uri="{BB962C8B-B14F-4D97-AF65-F5344CB8AC3E}">
        <p14:creationId xmlns:p14="http://schemas.microsoft.com/office/powerpoint/2010/main" val="388069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a:t>
            </a:r>
            <a:endParaRPr lang="en-US" dirty="0"/>
          </a:p>
        </p:txBody>
      </p:sp>
      <p:sp>
        <p:nvSpPr>
          <p:cNvPr id="4" name="Slide Number Placeholder 3"/>
          <p:cNvSpPr>
            <a:spLocks noGrp="1"/>
          </p:cNvSpPr>
          <p:nvPr>
            <p:ph type="sldNum" sz="quarter" idx="10"/>
          </p:nvPr>
        </p:nvSpPr>
        <p:spPr/>
        <p:txBody>
          <a:bodyPr/>
          <a:lstStyle/>
          <a:p>
            <a:fld id="{A37A9945-794F-4B86-8F0F-6184DC33FE0D}" type="slidenum">
              <a:rPr lang="en-US" smtClean="0"/>
              <a:pPr/>
              <a:t>3</a:t>
            </a:fld>
            <a:endParaRPr lang="en-US"/>
          </a:p>
        </p:txBody>
      </p:sp>
    </p:spTree>
    <p:extLst>
      <p:ext uri="{BB962C8B-B14F-4D97-AF65-F5344CB8AC3E}">
        <p14:creationId xmlns:p14="http://schemas.microsoft.com/office/powerpoint/2010/main" val="347318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CFCB617-89AE-4938-845A-48C54B785843}" type="slidenum">
              <a:rPr lang="en-AU" smtClean="0"/>
              <a:pPr/>
              <a:t>4</a:t>
            </a:fld>
            <a:endParaRPr lang="en-AU"/>
          </a:p>
        </p:txBody>
      </p:sp>
    </p:spTree>
    <p:extLst>
      <p:ext uri="{BB962C8B-B14F-4D97-AF65-F5344CB8AC3E}">
        <p14:creationId xmlns:p14="http://schemas.microsoft.com/office/powerpoint/2010/main" val="110814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CFCB617-89AE-4938-845A-48C54B785843}" type="slidenum">
              <a:rPr lang="en-AU" smtClean="0"/>
              <a:pPr/>
              <a:t>5</a:t>
            </a:fld>
            <a:endParaRPr lang="en-AU"/>
          </a:p>
        </p:txBody>
      </p:sp>
    </p:spTree>
    <p:extLst>
      <p:ext uri="{BB962C8B-B14F-4D97-AF65-F5344CB8AC3E}">
        <p14:creationId xmlns:p14="http://schemas.microsoft.com/office/powerpoint/2010/main" val="89731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CFCB617-89AE-4938-845A-48C54B785843}" type="slidenum">
              <a:rPr lang="en-AU" smtClean="0"/>
              <a:pPr/>
              <a:t>6</a:t>
            </a:fld>
            <a:endParaRPr lang="en-AU"/>
          </a:p>
        </p:txBody>
      </p:sp>
    </p:spTree>
    <p:extLst>
      <p:ext uri="{BB962C8B-B14F-4D97-AF65-F5344CB8AC3E}">
        <p14:creationId xmlns:p14="http://schemas.microsoft.com/office/powerpoint/2010/main" val="321056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CFCB617-89AE-4938-845A-48C54B785843}" type="slidenum">
              <a:rPr lang="en-AU" smtClean="0"/>
              <a:pPr/>
              <a:t>7</a:t>
            </a:fld>
            <a:endParaRPr lang="en-AU"/>
          </a:p>
        </p:txBody>
      </p:sp>
    </p:spTree>
    <p:extLst>
      <p:ext uri="{BB962C8B-B14F-4D97-AF65-F5344CB8AC3E}">
        <p14:creationId xmlns:p14="http://schemas.microsoft.com/office/powerpoint/2010/main" val="288062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CFCB617-89AE-4938-845A-48C54B785843}" type="slidenum">
              <a:rPr lang="en-AU" smtClean="0"/>
              <a:pPr/>
              <a:t>8</a:t>
            </a:fld>
            <a:endParaRPr lang="en-AU"/>
          </a:p>
        </p:txBody>
      </p:sp>
    </p:spTree>
    <p:extLst>
      <p:ext uri="{BB962C8B-B14F-4D97-AF65-F5344CB8AC3E}">
        <p14:creationId xmlns:p14="http://schemas.microsoft.com/office/powerpoint/2010/main" val="386965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EEDB535-2094-496C-A4B0-CFF545461DF9}" type="datetime1">
              <a:rPr lang="en-AU" smtClean="0"/>
              <a:pPr/>
              <a:t>19/09/2014</a:t>
            </a:fld>
            <a:endParaRPr lang="en-AU"/>
          </a:p>
        </p:txBody>
      </p:sp>
      <p:sp>
        <p:nvSpPr>
          <p:cNvPr id="5" name="Footer Placeholder 4"/>
          <p:cNvSpPr>
            <a:spLocks noGrp="1"/>
          </p:cNvSpPr>
          <p:nvPr>
            <p:ph type="ftr" sz="quarter" idx="11"/>
          </p:nvPr>
        </p:nvSpPr>
        <p:spPr/>
        <p:txBody>
          <a:bodyPr/>
          <a:lstStyle/>
          <a:p>
            <a:r>
              <a:rPr lang="en-AU" smtClean="0"/>
              <a:t>Mark of Mission</a:t>
            </a:r>
            <a:endParaRPr lang="en-AU"/>
          </a:p>
        </p:txBody>
      </p:sp>
      <p:sp>
        <p:nvSpPr>
          <p:cNvPr id="6" name="Slide Number Placeholder 5"/>
          <p:cNvSpPr>
            <a:spLocks noGrp="1"/>
          </p:cNvSpPr>
          <p:nvPr>
            <p:ph type="sldNum" sz="quarter" idx="12"/>
          </p:nvPr>
        </p:nvSpPr>
        <p:spPr/>
        <p:txBody>
          <a:bodyPr/>
          <a:lstStyle/>
          <a:p>
            <a:fld id="{725D42D1-1D9B-4147-9242-F7CA4621942B}"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E7FA37C-6B8D-46D4-8979-88D39896EDF5}" type="datetime1">
              <a:rPr lang="en-AU" smtClean="0"/>
              <a:pPr/>
              <a:t>19/09/2014</a:t>
            </a:fld>
            <a:endParaRPr lang="en-AU"/>
          </a:p>
        </p:txBody>
      </p:sp>
      <p:sp>
        <p:nvSpPr>
          <p:cNvPr id="5" name="Footer Placeholder 4"/>
          <p:cNvSpPr>
            <a:spLocks noGrp="1"/>
          </p:cNvSpPr>
          <p:nvPr>
            <p:ph type="ftr" sz="quarter" idx="11"/>
          </p:nvPr>
        </p:nvSpPr>
        <p:spPr/>
        <p:txBody>
          <a:bodyPr/>
          <a:lstStyle/>
          <a:p>
            <a:r>
              <a:rPr lang="en-AU" smtClean="0"/>
              <a:t>Mark of Mission</a:t>
            </a:r>
            <a:endParaRPr lang="en-AU"/>
          </a:p>
        </p:txBody>
      </p:sp>
      <p:sp>
        <p:nvSpPr>
          <p:cNvPr id="6" name="Slide Number Placeholder 5"/>
          <p:cNvSpPr>
            <a:spLocks noGrp="1"/>
          </p:cNvSpPr>
          <p:nvPr>
            <p:ph type="sldNum" sz="quarter" idx="12"/>
          </p:nvPr>
        </p:nvSpPr>
        <p:spPr/>
        <p:txBody>
          <a:bodyPr/>
          <a:lstStyle/>
          <a:p>
            <a:fld id="{725D42D1-1D9B-4147-9242-F7CA4621942B}"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E4F19E6-CADD-40E6-994E-9AC1AE3772E7}" type="datetime1">
              <a:rPr lang="en-AU" smtClean="0"/>
              <a:pPr/>
              <a:t>19/09/2014</a:t>
            </a:fld>
            <a:endParaRPr lang="en-AU"/>
          </a:p>
        </p:txBody>
      </p:sp>
      <p:sp>
        <p:nvSpPr>
          <p:cNvPr id="5" name="Footer Placeholder 4"/>
          <p:cNvSpPr>
            <a:spLocks noGrp="1"/>
          </p:cNvSpPr>
          <p:nvPr>
            <p:ph type="ftr" sz="quarter" idx="11"/>
          </p:nvPr>
        </p:nvSpPr>
        <p:spPr/>
        <p:txBody>
          <a:bodyPr/>
          <a:lstStyle/>
          <a:p>
            <a:r>
              <a:rPr lang="en-AU" smtClean="0"/>
              <a:t>Mark of Mission</a:t>
            </a:r>
            <a:endParaRPr lang="en-AU"/>
          </a:p>
        </p:txBody>
      </p:sp>
      <p:sp>
        <p:nvSpPr>
          <p:cNvPr id="6" name="Slide Number Placeholder 5"/>
          <p:cNvSpPr>
            <a:spLocks noGrp="1"/>
          </p:cNvSpPr>
          <p:nvPr>
            <p:ph type="sldNum" sz="quarter" idx="12"/>
          </p:nvPr>
        </p:nvSpPr>
        <p:spPr/>
        <p:txBody>
          <a:bodyPr/>
          <a:lstStyle/>
          <a:p>
            <a:fld id="{725D42D1-1D9B-4147-9242-F7CA4621942B}"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7D87B58-6C85-4202-B268-C284048181FF}" type="datetime1">
              <a:rPr lang="en-AU" smtClean="0"/>
              <a:pPr/>
              <a:t>19/09/2014</a:t>
            </a:fld>
            <a:endParaRPr lang="en-AU"/>
          </a:p>
        </p:txBody>
      </p:sp>
      <p:sp>
        <p:nvSpPr>
          <p:cNvPr id="5" name="Footer Placeholder 4"/>
          <p:cNvSpPr>
            <a:spLocks noGrp="1"/>
          </p:cNvSpPr>
          <p:nvPr>
            <p:ph type="ftr" sz="quarter" idx="11"/>
          </p:nvPr>
        </p:nvSpPr>
        <p:spPr/>
        <p:txBody>
          <a:bodyPr/>
          <a:lstStyle/>
          <a:p>
            <a:r>
              <a:rPr lang="en-AU" smtClean="0"/>
              <a:t>Mark of Mission</a:t>
            </a:r>
            <a:endParaRPr lang="en-AU"/>
          </a:p>
        </p:txBody>
      </p:sp>
      <p:sp>
        <p:nvSpPr>
          <p:cNvPr id="6" name="Slide Number Placeholder 5"/>
          <p:cNvSpPr>
            <a:spLocks noGrp="1"/>
          </p:cNvSpPr>
          <p:nvPr>
            <p:ph type="sldNum" sz="quarter" idx="12"/>
          </p:nvPr>
        </p:nvSpPr>
        <p:spPr/>
        <p:txBody>
          <a:bodyPr/>
          <a:lstStyle/>
          <a:p>
            <a:fld id="{725D42D1-1D9B-4147-9242-F7CA4621942B}"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B43AC5-FD33-45A9-B16C-76E6BBC37B15}" type="datetime1">
              <a:rPr lang="en-AU" smtClean="0"/>
              <a:pPr/>
              <a:t>19/09/2014</a:t>
            </a:fld>
            <a:endParaRPr lang="en-AU"/>
          </a:p>
        </p:txBody>
      </p:sp>
      <p:sp>
        <p:nvSpPr>
          <p:cNvPr id="5" name="Footer Placeholder 4"/>
          <p:cNvSpPr>
            <a:spLocks noGrp="1"/>
          </p:cNvSpPr>
          <p:nvPr>
            <p:ph type="ftr" sz="quarter" idx="11"/>
          </p:nvPr>
        </p:nvSpPr>
        <p:spPr/>
        <p:txBody>
          <a:bodyPr/>
          <a:lstStyle/>
          <a:p>
            <a:r>
              <a:rPr lang="en-AU" smtClean="0"/>
              <a:t>Mark of Mission</a:t>
            </a:r>
            <a:endParaRPr lang="en-AU"/>
          </a:p>
        </p:txBody>
      </p:sp>
      <p:sp>
        <p:nvSpPr>
          <p:cNvPr id="6" name="Slide Number Placeholder 5"/>
          <p:cNvSpPr>
            <a:spLocks noGrp="1"/>
          </p:cNvSpPr>
          <p:nvPr>
            <p:ph type="sldNum" sz="quarter" idx="12"/>
          </p:nvPr>
        </p:nvSpPr>
        <p:spPr/>
        <p:txBody>
          <a:bodyPr/>
          <a:lstStyle/>
          <a:p>
            <a:fld id="{725D42D1-1D9B-4147-9242-F7CA4621942B}"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E6723EB-0F29-47AC-9D3C-F70EA0C93FE2}" type="datetime1">
              <a:rPr lang="en-AU" smtClean="0"/>
              <a:pPr/>
              <a:t>19/09/2014</a:t>
            </a:fld>
            <a:endParaRPr lang="en-AU"/>
          </a:p>
        </p:txBody>
      </p:sp>
      <p:sp>
        <p:nvSpPr>
          <p:cNvPr id="6" name="Footer Placeholder 5"/>
          <p:cNvSpPr>
            <a:spLocks noGrp="1"/>
          </p:cNvSpPr>
          <p:nvPr>
            <p:ph type="ftr" sz="quarter" idx="11"/>
          </p:nvPr>
        </p:nvSpPr>
        <p:spPr/>
        <p:txBody>
          <a:bodyPr/>
          <a:lstStyle/>
          <a:p>
            <a:r>
              <a:rPr lang="en-AU" smtClean="0"/>
              <a:t>Mark of Mission</a:t>
            </a:r>
            <a:endParaRPr lang="en-AU"/>
          </a:p>
        </p:txBody>
      </p:sp>
      <p:sp>
        <p:nvSpPr>
          <p:cNvPr id="7" name="Slide Number Placeholder 6"/>
          <p:cNvSpPr>
            <a:spLocks noGrp="1"/>
          </p:cNvSpPr>
          <p:nvPr>
            <p:ph type="sldNum" sz="quarter" idx="12"/>
          </p:nvPr>
        </p:nvSpPr>
        <p:spPr/>
        <p:txBody>
          <a:bodyPr/>
          <a:lstStyle/>
          <a:p>
            <a:fld id="{725D42D1-1D9B-4147-9242-F7CA4621942B}"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2964A47-1ADC-4433-AB03-D045A5B10B8F}" type="datetime1">
              <a:rPr lang="en-AU" smtClean="0"/>
              <a:pPr/>
              <a:t>19/09/2014</a:t>
            </a:fld>
            <a:endParaRPr lang="en-AU"/>
          </a:p>
        </p:txBody>
      </p:sp>
      <p:sp>
        <p:nvSpPr>
          <p:cNvPr id="8" name="Footer Placeholder 7"/>
          <p:cNvSpPr>
            <a:spLocks noGrp="1"/>
          </p:cNvSpPr>
          <p:nvPr>
            <p:ph type="ftr" sz="quarter" idx="11"/>
          </p:nvPr>
        </p:nvSpPr>
        <p:spPr/>
        <p:txBody>
          <a:bodyPr/>
          <a:lstStyle/>
          <a:p>
            <a:r>
              <a:rPr lang="en-AU" smtClean="0"/>
              <a:t>Mark of Mission</a:t>
            </a:r>
            <a:endParaRPr lang="en-AU"/>
          </a:p>
        </p:txBody>
      </p:sp>
      <p:sp>
        <p:nvSpPr>
          <p:cNvPr id="9" name="Slide Number Placeholder 8"/>
          <p:cNvSpPr>
            <a:spLocks noGrp="1"/>
          </p:cNvSpPr>
          <p:nvPr>
            <p:ph type="sldNum" sz="quarter" idx="12"/>
          </p:nvPr>
        </p:nvSpPr>
        <p:spPr/>
        <p:txBody>
          <a:bodyPr/>
          <a:lstStyle/>
          <a:p>
            <a:fld id="{725D42D1-1D9B-4147-9242-F7CA4621942B}"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7DB4236-437F-4082-A6EC-5E6A0B1000CF}" type="datetime1">
              <a:rPr lang="en-AU" smtClean="0"/>
              <a:pPr/>
              <a:t>19/09/2014</a:t>
            </a:fld>
            <a:endParaRPr lang="en-AU"/>
          </a:p>
        </p:txBody>
      </p:sp>
      <p:sp>
        <p:nvSpPr>
          <p:cNvPr id="4" name="Footer Placeholder 3"/>
          <p:cNvSpPr>
            <a:spLocks noGrp="1"/>
          </p:cNvSpPr>
          <p:nvPr>
            <p:ph type="ftr" sz="quarter" idx="11"/>
          </p:nvPr>
        </p:nvSpPr>
        <p:spPr/>
        <p:txBody>
          <a:bodyPr/>
          <a:lstStyle/>
          <a:p>
            <a:r>
              <a:rPr lang="en-AU" smtClean="0"/>
              <a:t>Mark of Mission</a:t>
            </a:r>
            <a:endParaRPr lang="en-AU"/>
          </a:p>
        </p:txBody>
      </p:sp>
      <p:sp>
        <p:nvSpPr>
          <p:cNvPr id="5" name="Slide Number Placeholder 4"/>
          <p:cNvSpPr>
            <a:spLocks noGrp="1"/>
          </p:cNvSpPr>
          <p:nvPr>
            <p:ph type="sldNum" sz="quarter" idx="12"/>
          </p:nvPr>
        </p:nvSpPr>
        <p:spPr/>
        <p:txBody>
          <a:bodyPr/>
          <a:lstStyle/>
          <a:p>
            <a:fld id="{725D42D1-1D9B-4147-9242-F7CA4621942B}"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41BD5-623B-4A00-9AC7-C2A45A3D242C}" type="datetime1">
              <a:rPr lang="en-AU" smtClean="0"/>
              <a:pPr/>
              <a:t>19/09/2014</a:t>
            </a:fld>
            <a:endParaRPr lang="en-AU"/>
          </a:p>
        </p:txBody>
      </p:sp>
      <p:sp>
        <p:nvSpPr>
          <p:cNvPr id="3" name="Footer Placeholder 2"/>
          <p:cNvSpPr>
            <a:spLocks noGrp="1"/>
          </p:cNvSpPr>
          <p:nvPr>
            <p:ph type="ftr" sz="quarter" idx="11"/>
          </p:nvPr>
        </p:nvSpPr>
        <p:spPr/>
        <p:txBody>
          <a:bodyPr/>
          <a:lstStyle/>
          <a:p>
            <a:r>
              <a:rPr lang="en-AU" smtClean="0"/>
              <a:t>Mark of Mission</a:t>
            </a:r>
            <a:endParaRPr lang="en-AU"/>
          </a:p>
        </p:txBody>
      </p:sp>
      <p:sp>
        <p:nvSpPr>
          <p:cNvPr id="4" name="Slide Number Placeholder 3"/>
          <p:cNvSpPr>
            <a:spLocks noGrp="1"/>
          </p:cNvSpPr>
          <p:nvPr>
            <p:ph type="sldNum" sz="quarter" idx="12"/>
          </p:nvPr>
        </p:nvSpPr>
        <p:spPr/>
        <p:txBody>
          <a:bodyPr/>
          <a:lstStyle/>
          <a:p>
            <a:fld id="{725D42D1-1D9B-4147-9242-F7CA4621942B}"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F271A-AB09-435E-8404-37B0F77A4B02}" type="datetime1">
              <a:rPr lang="en-AU" smtClean="0"/>
              <a:pPr/>
              <a:t>19/09/2014</a:t>
            </a:fld>
            <a:endParaRPr lang="en-AU"/>
          </a:p>
        </p:txBody>
      </p:sp>
      <p:sp>
        <p:nvSpPr>
          <p:cNvPr id="6" name="Footer Placeholder 5"/>
          <p:cNvSpPr>
            <a:spLocks noGrp="1"/>
          </p:cNvSpPr>
          <p:nvPr>
            <p:ph type="ftr" sz="quarter" idx="11"/>
          </p:nvPr>
        </p:nvSpPr>
        <p:spPr/>
        <p:txBody>
          <a:bodyPr/>
          <a:lstStyle/>
          <a:p>
            <a:r>
              <a:rPr lang="en-AU" smtClean="0"/>
              <a:t>Mark of Mission</a:t>
            </a:r>
            <a:endParaRPr lang="en-AU"/>
          </a:p>
        </p:txBody>
      </p:sp>
      <p:sp>
        <p:nvSpPr>
          <p:cNvPr id="7" name="Slide Number Placeholder 6"/>
          <p:cNvSpPr>
            <a:spLocks noGrp="1"/>
          </p:cNvSpPr>
          <p:nvPr>
            <p:ph type="sldNum" sz="quarter" idx="12"/>
          </p:nvPr>
        </p:nvSpPr>
        <p:spPr/>
        <p:txBody>
          <a:bodyPr/>
          <a:lstStyle/>
          <a:p>
            <a:fld id="{725D42D1-1D9B-4147-9242-F7CA4621942B}"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2A2F0-6E2E-4AD3-8561-6FB1206D3F4D}" type="datetime1">
              <a:rPr lang="en-AU" smtClean="0"/>
              <a:pPr/>
              <a:t>19/09/2014</a:t>
            </a:fld>
            <a:endParaRPr lang="en-AU"/>
          </a:p>
        </p:txBody>
      </p:sp>
      <p:sp>
        <p:nvSpPr>
          <p:cNvPr id="6" name="Footer Placeholder 5"/>
          <p:cNvSpPr>
            <a:spLocks noGrp="1"/>
          </p:cNvSpPr>
          <p:nvPr>
            <p:ph type="ftr" sz="quarter" idx="11"/>
          </p:nvPr>
        </p:nvSpPr>
        <p:spPr/>
        <p:txBody>
          <a:bodyPr/>
          <a:lstStyle/>
          <a:p>
            <a:r>
              <a:rPr lang="en-AU" smtClean="0"/>
              <a:t>Mark of Mission</a:t>
            </a:r>
            <a:endParaRPr lang="en-AU"/>
          </a:p>
        </p:txBody>
      </p:sp>
      <p:sp>
        <p:nvSpPr>
          <p:cNvPr id="7" name="Slide Number Placeholder 6"/>
          <p:cNvSpPr>
            <a:spLocks noGrp="1"/>
          </p:cNvSpPr>
          <p:nvPr>
            <p:ph type="sldNum" sz="quarter" idx="12"/>
          </p:nvPr>
        </p:nvSpPr>
        <p:spPr/>
        <p:txBody>
          <a:bodyPr/>
          <a:lstStyle/>
          <a:p>
            <a:fld id="{725D42D1-1D9B-4147-9242-F7CA4621942B}"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9F860-C8C5-4E85-A467-81A8E6654C9F}" type="datetime1">
              <a:rPr lang="en-AU" smtClean="0"/>
              <a:pPr/>
              <a:t>19/09/2014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Mark of Mission</a:t>
            </a: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D42D1-1D9B-4147-9242-F7CA4621942B}"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wmf"/><Relationship Id="rId10"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470025"/>
          </a:xfrm>
        </p:spPr>
        <p:txBody>
          <a:bodyPr/>
          <a:lstStyle/>
          <a:p>
            <a:r>
              <a:rPr lang="en-AU" b="1" dirty="0" smtClean="0">
                <a:solidFill>
                  <a:schemeClr val="bg2">
                    <a:lumMod val="25000"/>
                  </a:schemeClr>
                </a:solidFill>
              </a:rPr>
              <a:t>CHURCH TO CHURCH PROGRAM</a:t>
            </a:r>
            <a:r>
              <a:rPr lang="en-AU" dirty="0" smtClean="0"/>
              <a:t>	</a:t>
            </a:r>
            <a:endParaRPr lang="en-AU" dirty="0"/>
          </a:p>
        </p:txBody>
      </p:sp>
      <p:sp>
        <p:nvSpPr>
          <p:cNvPr id="3" name="Subtitle 2"/>
          <p:cNvSpPr>
            <a:spLocks noGrp="1"/>
          </p:cNvSpPr>
          <p:nvPr>
            <p:ph type="subTitle" idx="1"/>
          </p:nvPr>
        </p:nvSpPr>
        <p:spPr>
          <a:xfrm>
            <a:off x="1331640" y="5301208"/>
            <a:ext cx="6440760" cy="337592"/>
          </a:xfrm>
        </p:spPr>
        <p:txBody>
          <a:bodyPr>
            <a:noAutofit/>
          </a:bodyPr>
          <a:lstStyle/>
          <a:p>
            <a:r>
              <a:rPr lang="en-AU" sz="4400" b="1" dirty="0" smtClean="0">
                <a:solidFill>
                  <a:schemeClr val="bg2">
                    <a:lumMod val="25000"/>
                  </a:schemeClr>
                </a:solidFill>
              </a:rPr>
              <a:t>2014/2015</a:t>
            </a:r>
            <a:endParaRPr lang="en-AU" sz="4400" dirty="0">
              <a:solidFill>
                <a:schemeClr val="bg2">
                  <a:lumMod val="2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0060" y="2204864"/>
            <a:ext cx="3343920" cy="2507940"/>
          </a:xfrm>
          <a:prstGeom prst="rect">
            <a:avLst/>
          </a:prstGeom>
        </p:spPr>
      </p:pic>
      <p:sp>
        <p:nvSpPr>
          <p:cNvPr id="5" name="TextBox 4"/>
          <p:cNvSpPr txBox="1"/>
          <p:nvPr/>
        </p:nvSpPr>
        <p:spPr>
          <a:xfrm>
            <a:off x="3995936" y="4365104"/>
            <a:ext cx="1656184" cy="369332"/>
          </a:xfrm>
          <a:prstGeom prst="rect">
            <a:avLst/>
          </a:prstGeom>
          <a:noFill/>
        </p:spPr>
        <p:txBody>
          <a:bodyPr wrap="square" rtlCol="0">
            <a:spAutoFit/>
          </a:bodyPr>
          <a:lstStyle/>
          <a:p>
            <a:r>
              <a:rPr lang="en-AU" sz="1400" dirty="0" smtClean="0">
                <a:solidFill>
                  <a:schemeClr val="bg1"/>
                </a:solidFill>
              </a:rPr>
              <a:t>Burmese</a:t>
            </a:r>
            <a:r>
              <a:rPr lang="en-AU" dirty="0" smtClean="0">
                <a:solidFill>
                  <a:schemeClr val="bg1"/>
                </a:solidFill>
              </a:rPr>
              <a:t> </a:t>
            </a:r>
            <a:r>
              <a:rPr lang="en-AU" sz="1400" dirty="0" smtClean="0">
                <a:solidFill>
                  <a:schemeClr val="bg1"/>
                </a:solidFill>
              </a:rPr>
              <a:t>Bible</a:t>
            </a:r>
            <a:endParaRPr lang="en-AU" sz="1400" dirty="0">
              <a:solidFill>
                <a:schemeClr val="bg1"/>
              </a:solidFill>
            </a:endParaRPr>
          </a:p>
        </p:txBody>
      </p:sp>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39999">
              <a:srgbClr val="85C2FF"/>
            </a:gs>
            <a:gs pos="70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1"/>
            <a:ext cx="8229600" cy="1512167"/>
          </a:xfrm>
        </p:spPr>
        <p:txBody>
          <a:bodyPr>
            <a:normAutofit fontScale="25000" lnSpcReduction="20000"/>
          </a:bodyPr>
          <a:lstStyle/>
          <a:p>
            <a:pPr marL="0" indent="0" algn="ctr">
              <a:buNone/>
            </a:pPr>
            <a:endParaRPr lang="en-AU" sz="5800" b="1" u="sng" dirty="0" smtClean="0"/>
          </a:p>
          <a:p>
            <a:pPr marL="0" indent="0" algn="ctr">
              <a:buNone/>
            </a:pPr>
            <a:endParaRPr lang="en-AU" sz="5800" b="1" u="sng" dirty="0" smtClean="0"/>
          </a:p>
          <a:p>
            <a:pPr marL="0" indent="0" algn="ctr">
              <a:buNone/>
            </a:pPr>
            <a:endParaRPr lang="en-AU" sz="5800" b="1" u="sng" dirty="0" smtClean="0"/>
          </a:p>
          <a:p>
            <a:pPr marL="0" indent="0" algn="ctr">
              <a:buNone/>
            </a:pPr>
            <a:endParaRPr lang="en-AU" sz="8600" b="1" u="sng" dirty="0" smtClean="0"/>
          </a:p>
          <a:p>
            <a:pPr marL="0" indent="0" algn="ctr">
              <a:buNone/>
            </a:pPr>
            <a:r>
              <a:rPr lang="en-AU" sz="8600" b="1" u="sng" dirty="0" smtClean="0"/>
              <a:t>What is the Church to Church (</a:t>
            </a:r>
            <a:r>
              <a:rPr lang="en-AU" sz="8600" b="1" u="sng" dirty="0" err="1" smtClean="0"/>
              <a:t>CtC</a:t>
            </a:r>
            <a:r>
              <a:rPr lang="en-AU" sz="8600" b="1" u="sng" dirty="0" smtClean="0"/>
              <a:t>) Program?</a:t>
            </a:r>
          </a:p>
          <a:p>
            <a:pPr marL="0" indent="0" algn="ctr">
              <a:buNone/>
            </a:pPr>
            <a:endParaRPr lang="en-AU" sz="8600" b="1" u="sng" dirty="0" smtClean="0"/>
          </a:p>
          <a:p>
            <a:pPr marL="1257300" lvl="3" indent="0">
              <a:buNone/>
            </a:pPr>
            <a:endParaRPr lang="en-AU" b="1" u="sng" dirty="0" smtClean="0"/>
          </a:p>
          <a:p>
            <a:pPr marL="0" indent="0">
              <a:buNone/>
            </a:pPr>
            <a:endParaRPr lang="en-AU" dirty="0"/>
          </a:p>
          <a:p>
            <a:pPr lvl="1"/>
            <a:endParaRPr lang="en-AU" dirty="0" smtClean="0"/>
          </a:p>
          <a:p>
            <a:pPr marL="0" indent="0">
              <a:buNone/>
            </a:pPr>
            <a:endParaRPr lang="en-AU" dirty="0"/>
          </a:p>
          <a:p>
            <a:pPr marL="0" indent="0">
              <a:buNone/>
            </a:pPr>
            <a:endParaRPr lang="en-AU" dirty="0" smtClean="0"/>
          </a:p>
          <a:p>
            <a:pPr marL="0" indent="0">
              <a:buNone/>
            </a:pPr>
            <a:r>
              <a:rPr lang="en-AU" dirty="0" smtClean="0"/>
              <a:t>  </a:t>
            </a:r>
          </a:p>
          <a:p>
            <a:pPr marL="0" indent="0">
              <a:buNone/>
            </a:pPr>
            <a:endParaRPr lang="en-AU" dirty="0"/>
          </a:p>
        </p:txBody>
      </p:sp>
      <p:sp>
        <p:nvSpPr>
          <p:cNvPr id="4" name="Footer Placeholder 3"/>
          <p:cNvSpPr>
            <a:spLocks noGrp="1"/>
          </p:cNvSpPr>
          <p:nvPr>
            <p:ph type="ftr" sz="quarter" idx="11"/>
          </p:nvPr>
        </p:nvSpPr>
        <p:spPr>
          <a:xfrm>
            <a:off x="1619672" y="6492875"/>
            <a:ext cx="5760640" cy="365125"/>
          </a:xfrm>
        </p:spPr>
        <p:txBody>
          <a:bodyPr/>
          <a:lstStyle/>
          <a:p>
            <a:r>
              <a:rPr lang="en-AU" dirty="0" smtClean="0"/>
              <a:t>Witness to Christ's saving, forgiving and reconciling love for all people</a:t>
            </a:r>
          </a:p>
          <a:p>
            <a:endParaRPr lang="en-AU" dirty="0"/>
          </a:p>
        </p:txBody>
      </p:sp>
      <p:sp>
        <p:nvSpPr>
          <p:cNvPr id="5" name="TextBox 4"/>
          <p:cNvSpPr txBox="1"/>
          <p:nvPr/>
        </p:nvSpPr>
        <p:spPr>
          <a:xfrm>
            <a:off x="1043608" y="2492896"/>
            <a:ext cx="7056784" cy="4124206"/>
          </a:xfrm>
          <a:prstGeom prst="rect">
            <a:avLst/>
          </a:prstGeom>
          <a:noFill/>
        </p:spPr>
        <p:txBody>
          <a:bodyPr wrap="square" rtlCol="0">
            <a:spAutoFit/>
          </a:bodyPr>
          <a:lstStyle/>
          <a:p>
            <a:pPr algn="just"/>
            <a:r>
              <a:rPr lang="en-AU" sz="1600" b="1" dirty="0" smtClean="0">
                <a:latin typeface="Simplified Arabic Fixed" pitchFamily="49" charset="-78"/>
                <a:cs typeface="Simplified Arabic Fixed" pitchFamily="49" charset="-78"/>
              </a:rPr>
              <a:t>“The Church to Church Program is focussed on improving our partner’s ability to train lay people and ordinands and also to run training sessions and seminars for trained clergy, including deacons and archdeacons etc.  so that they can reach out to their communities to proclaim the Good News while focussing on the five marks of mission.”</a:t>
            </a:r>
          </a:p>
          <a:p>
            <a:pPr algn="just"/>
            <a:endParaRPr lang="en-AU" sz="1600" b="1" dirty="0" smtClean="0">
              <a:latin typeface="Simplified Arabic Fixed" pitchFamily="49" charset="-78"/>
              <a:cs typeface="Simplified Arabic Fixed" pitchFamily="49" charset="-78"/>
            </a:endParaRPr>
          </a:p>
          <a:p>
            <a:pPr algn="just"/>
            <a:r>
              <a:rPr lang="en-AU" sz="1600" b="1" dirty="0" smtClean="0">
                <a:latin typeface="Simplified Arabic Fixed" pitchFamily="49" charset="-78"/>
                <a:cs typeface="Simplified Arabic Fixed" pitchFamily="49" charset="-78"/>
              </a:rPr>
              <a:t>Church to Church supports programs for Theological Training and Evangelism and can actually support any worthwhile project based on the proviso that there will be no tax deductibility for any Church to Church program.</a:t>
            </a:r>
          </a:p>
          <a:p>
            <a:endParaRPr lang="en-AU" b="1" dirty="0" smtClean="0">
              <a:latin typeface="Simplified Arabic Fixed" pitchFamily="49" charset="-78"/>
              <a:cs typeface="Simplified Arabic Fixed" pitchFamily="49" charset="-78"/>
            </a:endParaRPr>
          </a:p>
          <a:p>
            <a:endParaRPr lang="en-AU" b="1" dirty="0" smtClean="0">
              <a:latin typeface="Simplified Arabic Fixed" pitchFamily="49" charset="-78"/>
              <a:cs typeface="Simplified Arabic Fixed" pitchFamily="49" charset="-78"/>
            </a:endParaRPr>
          </a:p>
          <a:p>
            <a:endParaRPr lang="en-AU" dirty="0"/>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Cloud Callout 5"/>
          <p:cNvSpPr/>
          <p:nvPr/>
        </p:nvSpPr>
        <p:spPr>
          <a:xfrm>
            <a:off x="3419872" y="1196752"/>
            <a:ext cx="1451158"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PNG</a:t>
            </a:r>
            <a:endParaRPr lang="en-US" dirty="0"/>
          </a:p>
        </p:txBody>
      </p:sp>
      <p:sp>
        <p:nvSpPr>
          <p:cNvPr id="23" name="TextBox 22"/>
          <p:cNvSpPr txBox="1"/>
          <p:nvPr/>
        </p:nvSpPr>
        <p:spPr>
          <a:xfrm>
            <a:off x="3059832" y="1844824"/>
            <a:ext cx="2736304" cy="1754326"/>
          </a:xfrm>
          <a:prstGeom prst="rect">
            <a:avLst/>
          </a:prstGeom>
          <a:noFill/>
        </p:spPr>
        <p:txBody>
          <a:bodyPr wrap="square" rtlCol="0">
            <a:spAutoFit/>
          </a:bodyPr>
          <a:lstStyle/>
          <a:p>
            <a:r>
              <a:rPr lang="en-AU" sz="1200" dirty="0"/>
              <a:t>Provincial – Outreach / Evangelism</a:t>
            </a:r>
          </a:p>
          <a:p>
            <a:r>
              <a:rPr lang="en-AU" sz="1200" dirty="0"/>
              <a:t>       </a:t>
            </a:r>
            <a:r>
              <a:rPr lang="en-AU" sz="1200" dirty="0" smtClean="0"/>
              <a:t>Program MBH &amp; SSF </a:t>
            </a:r>
            <a:endParaRPr lang="en-AU" sz="1200" dirty="0"/>
          </a:p>
          <a:p>
            <a:r>
              <a:rPr lang="en-AU" sz="1200" dirty="0" err="1" smtClean="0"/>
              <a:t>Aipo</a:t>
            </a:r>
            <a:r>
              <a:rPr lang="en-AU" sz="1200" dirty="0" smtClean="0"/>
              <a:t> </a:t>
            </a:r>
            <a:r>
              <a:rPr lang="en-AU" sz="1200" dirty="0" err="1" smtClean="0"/>
              <a:t>Rongo</a:t>
            </a:r>
            <a:r>
              <a:rPr lang="en-AU" sz="1200" dirty="0" smtClean="0"/>
              <a:t> – Clergy Workshop </a:t>
            </a:r>
            <a:r>
              <a:rPr lang="en-AU" sz="1200" dirty="0" err="1" smtClean="0"/>
              <a:t>Popondota</a:t>
            </a:r>
            <a:r>
              <a:rPr lang="en-AU" sz="1200" dirty="0" smtClean="0"/>
              <a:t> – Social Media &amp;</a:t>
            </a:r>
          </a:p>
          <a:p>
            <a:r>
              <a:rPr lang="en-AU" sz="1200" dirty="0"/>
              <a:t> </a:t>
            </a:r>
            <a:r>
              <a:rPr lang="en-AU" sz="1200" dirty="0" smtClean="0"/>
              <a:t>      Communication Strategy</a:t>
            </a:r>
          </a:p>
          <a:p>
            <a:r>
              <a:rPr lang="en-AU" sz="1200" dirty="0" err="1" smtClean="0"/>
              <a:t>Popondota</a:t>
            </a:r>
            <a:r>
              <a:rPr lang="en-AU" sz="1200" dirty="0" smtClean="0"/>
              <a:t> – Archdeacon Training &amp;</a:t>
            </a:r>
          </a:p>
          <a:p>
            <a:r>
              <a:rPr lang="en-AU" sz="1200" dirty="0"/>
              <a:t> </a:t>
            </a:r>
            <a:r>
              <a:rPr lang="en-AU" sz="1200" dirty="0" smtClean="0"/>
              <a:t>      Clergy Service</a:t>
            </a:r>
          </a:p>
          <a:p>
            <a:r>
              <a:rPr lang="en-AU" sz="1200" dirty="0" err="1" smtClean="0"/>
              <a:t>Aipo</a:t>
            </a:r>
            <a:r>
              <a:rPr lang="en-AU" sz="1200" dirty="0" smtClean="0"/>
              <a:t> </a:t>
            </a:r>
            <a:r>
              <a:rPr lang="en-AU" sz="1200" dirty="0" err="1" smtClean="0"/>
              <a:t>Rongo</a:t>
            </a:r>
            <a:r>
              <a:rPr lang="en-AU" sz="1200" dirty="0" smtClean="0"/>
              <a:t> – </a:t>
            </a:r>
            <a:r>
              <a:rPr lang="en-AU" sz="1200" dirty="0" err="1" smtClean="0"/>
              <a:t>Kerina</a:t>
            </a:r>
            <a:r>
              <a:rPr lang="en-AU" sz="1200" dirty="0" smtClean="0"/>
              <a:t> College Theological Training for Student’s family</a:t>
            </a:r>
            <a:endParaRPr lang="en-US" sz="1200" dirty="0"/>
          </a:p>
        </p:txBody>
      </p:sp>
      <p:sp>
        <p:nvSpPr>
          <p:cNvPr id="2" name="Title 1"/>
          <p:cNvSpPr>
            <a:spLocks noGrp="1"/>
          </p:cNvSpPr>
          <p:nvPr>
            <p:ph type="title"/>
          </p:nvPr>
        </p:nvSpPr>
        <p:spPr>
          <a:xfrm>
            <a:off x="271129" y="58373"/>
            <a:ext cx="8229600" cy="1336743"/>
          </a:xfrm>
        </p:spPr>
        <p:txBody>
          <a:bodyPr>
            <a:normAutofit/>
          </a:bodyPr>
          <a:lstStyle/>
          <a:p>
            <a:r>
              <a:rPr lang="en-AU" dirty="0" smtClean="0"/>
              <a:t> </a:t>
            </a:r>
            <a:br>
              <a:rPr lang="en-AU" dirty="0" smtClean="0"/>
            </a:br>
            <a:endParaRPr lang="en-US" sz="2700" b="1" dirty="0"/>
          </a:p>
        </p:txBody>
      </p:sp>
      <p:sp>
        <p:nvSpPr>
          <p:cNvPr id="8" name="Cloud Callout 7"/>
          <p:cNvSpPr/>
          <p:nvPr/>
        </p:nvSpPr>
        <p:spPr>
          <a:xfrm rot="20586949">
            <a:off x="233710" y="1459017"/>
            <a:ext cx="205740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Philippines</a:t>
            </a:r>
            <a:endParaRPr lang="en-US" dirty="0"/>
          </a:p>
        </p:txBody>
      </p:sp>
      <p:sp>
        <p:nvSpPr>
          <p:cNvPr id="11" name="Cloud Callout 10"/>
          <p:cNvSpPr/>
          <p:nvPr/>
        </p:nvSpPr>
        <p:spPr>
          <a:xfrm rot="180398">
            <a:off x="7775556" y="721003"/>
            <a:ext cx="1115329" cy="1371600"/>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Egypt</a:t>
            </a:r>
            <a:endParaRPr lang="en-US" dirty="0"/>
          </a:p>
        </p:txBody>
      </p:sp>
      <p:sp>
        <p:nvSpPr>
          <p:cNvPr id="12" name="Cloud Callout 11"/>
          <p:cNvSpPr/>
          <p:nvPr/>
        </p:nvSpPr>
        <p:spPr>
          <a:xfrm rot="20637772">
            <a:off x="5627668" y="3032145"/>
            <a:ext cx="1905000" cy="612648"/>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Jerusalem</a:t>
            </a:r>
            <a:endParaRPr lang="en-US" dirty="0"/>
          </a:p>
        </p:txBody>
      </p:sp>
      <p:sp>
        <p:nvSpPr>
          <p:cNvPr id="17" name="TextBox 16"/>
          <p:cNvSpPr txBox="1"/>
          <p:nvPr/>
        </p:nvSpPr>
        <p:spPr>
          <a:xfrm>
            <a:off x="838200" y="6019800"/>
            <a:ext cx="1524000" cy="369332"/>
          </a:xfrm>
          <a:prstGeom prst="rect">
            <a:avLst/>
          </a:prstGeom>
          <a:noFill/>
        </p:spPr>
        <p:txBody>
          <a:bodyPr wrap="square" rtlCol="0">
            <a:spAutoFit/>
          </a:bodyPr>
          <a:lstStyle/>
          <a:p>
            <a:r>
              <a:rPr lang="en-AU" sz="900" dirty="0" smtClean="0">
                <a:solidFill>
                  <a:schemeClr val="bg1"/>
                </a:solidFill>
              </a:rPr>
              <a:t>Transport Project Tricycle for </a:t>
            </a:r>
            <a:r>
              <a:rPr lang="en-AU" sz="900" dirty="0" err="1" smtClean="0">
                <a:solidFill>
                  <a:schemeClr val="bg1"/>
                </a:solidFill>
              </a:rPr>
              <a:t>Sittwe</a:t>
            </a:r>
            <a:r>
              <a:rPr lang="en-AU" sz="900" dirty="0" smtClean="0">
                <a:solidFill>
                  <a:schemeClr val="bg1"/>
                </a:solidFill>
              </a:rPr>
              <a:t> Diocese</a:t>
            </a:r>
            <a:endParaRPr lang="en-US" sz="900" dirty="0">
              <a:solidFill>
                <a:schemeClr val="bg1"/>
              </a:solidFill>
            </a:endParaRPr>
          </a:p>
        </p:txBody>
      </p:sp>
      <p:pic>
        <p:nvPicPr>
          <p:cNvPr id="19" name="Picture 2"/>
          <p:cNvPicPr>
            <a:picLocks noChangeAspect="1" noChangeArrowheads="1"/>
          </p:cNvPicPr>
          <p:nvPr/>
        </p:nvPicPr>
        <p:blipFill>
          <a:blip r:embed="rId3" cstate="print"/>
          <a:srcRect/>
          <a:stretch>
            <a:fillRect/>
          </a:stretch>
        </p:blipFill>
        <p:spPr bwMode="auto">
          <a:xfrm>
            <a:off x="3995936" y="4293096"/>
            <a:ext cx="1705009" cy="1194918"/>
          </a:xfrm>
          <a:prstGeom prst="rect">
            <a:avLst/>
          </a:prstGeom>
          <a:noFill/>
          <a:ln w="9525">
            <a:noFill/>
            <a:miter lim="800000"/>
            <a:headEnd/>
            <a:tailEnd/>
          </a:ln>
        </p:spPr>
      </p:pic>
      <p:sp>
        <p:nvSpPr>
          <p:cNvPr id="4" name="Cloud Callout 3"/>
          <p:cNvSpPr/>
          <p:nvPr/>
        </p:nvSpPr>
        <p:spPr>
          <a:xfrm rot="356031">
            <a:off x="4023521" y="3650150"/>
            <a:ext cx="152400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Zambia</a:t>
            </a:r>
            <a:endParaRPr lang="en-US" dirty="0"/>
          </a:p>
        </p:txBody>
      </p:sp>
      <p:sp>
        <p:nvSpPr>
          <p:cNvPr id="7" name="Cloud Callout 6"/>
          <p:cNvSpPr/>
          <p:nvPr/>
        </p:nvSpPr>
        <p:spPr>
          <a:xfrm rot="650310">
            <a:off x="1917439" y="4704757"/>
            <a:ext cx="175260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Myanmar</a:t>
            </a:r>
            <a:endParaRPr lang="en-US" dirty="0"/>
          </a:p>
        </p:txBody>
      </p:sp>
      <p:sp>
        <p:nvSpPr>
          <p:cNvPr id="24" name="TextBox 23"/>
          <p:cNvSpPr txBox="1"/>
          <p:nvPr/>
        </p:nvSpPr>
        <p:spPr>
          <a:xfrm rot="20423865">
            <a:off x="337495" y="2104861"/>
            <a:ext cx="2362200" cy="276999"/>
          </a:xfrm>
          <a:prstGeom prst="rect">
            <a:avLst/>
          </a:prstGeom>
          <a:noFill/>
        </p:spPr>
        <p:txBody>
          <a:bodyPr wrap="square" rtlCol="0">
            <a:spAutoFit/>
          </a:bodyPr>
          <a:lstStyle/>
          <a:p>
            <a:r>
              <a:rPr lang="en-AU" sz="1200" dirty="0" smtClean="0"/>
              <a:t>Evangelism &amp; Christian Education</a:t>
            </a:r>
            <a:endParaRPr lang="en-US" sz="1200" dirty="0"/>
          </a:p>
        </p:txBody>
      </p:sp>
      <p:sp>
        <p:nvSpPr>
          <p:cNvPr id="25" name="TextBox 24"/>
          <p:cNvSpPr txBox="1"/>
          <p:nvPr/>
        </p:nvSpPr>
        <p:spPr>
          <a:xfrm>
            <a:off x="1967923" y="5345118"/>
            <a:ext cx="2347853" cy="1569660"/>
          </a:xfrm>
          <a:prstGeom prst="rect">
            <a:avLst/>
          </a:prstGeom>
          <a:noFill/>
        </p:spPr>
        <p:txBody>
          <a:bodyPr wrap="square" rtlCol="0">
            <a:spAutoFit/>
          </a:bodyPr>
          <a:lstStyle/>
          <a:p>
            <a:r>
              <a:rPr lang="en-AU" sz="1200" b="1" dirty="0" smtClean="0"/>
              <a:t>2015 Auxiliary Project</a:t>
            </a:r>
            <a:r>
              <a:rPr lang="en-AU" sz="1200" dirty="0" smtClean="0"/>
              <a:t>:</a:t>
            </a:r>
          </a:p>
          <a:p>
            <a:r>
              <a:rPr lang="en-AU" sz="1200" dirty="0" smtClean="0"/>
              <a:t>Evangelism &amp; Mission Seminars</a:t>
            </a:r>
          </a:p>
          <a:p>
            <a:r>
              <a:rPr lang="en-AU" sz="1200" dirty="0" smtClean="0"/>
              <a:t>Capacity Bldg -Training for Clergy &amp; Sunday School Teachers</a:t>
            </a:r>
          </a:p>
          <a:p>
            <a:r>
              <a:rPr lang="en-AU" sz="1200" dirty="0" smtClean="0"/>
              <a:t>Youth Band Project</a:t>
            </a:r>
          </a:p>
          <a:p>
            <a:r>
              <a:rPr lang="en-AU" sz="1200" dirty="0" smtClean="0"/>
              <a:t>Video Editing</a:t>
            </a:r>
          </a:p>
          <a:p>
            <a:endParaRPr lang="en-AU" sz="1200" dirty="0" smtClean="0"/>
          </a:p>
          <a:p>
            <a:r>
              <a:rPr lang="en-AU" sz="1200" dirty="0" smtClean="0"/>
              <a:t>        </a:t>
            </a:r>
            <a:endParaRPr lang="en-US" sz="1200" dirty="0"/>
          </a:p>
        </p:txBody>
      </p:sp>
      <p:sp>
        <p:nvSpPr>
          <p:cNvPr id="26" name="TextBox 25"/>
          <p:cNvSpPr txBox="1"/>
          <p:nvPr/>
        </p:nvSpPr>
        <p:spPr>
          <a:xfrm>
            <a:off x="6300192" y="1916832"/>
            <a:ext cx="2233104" cy="1015663"/>
          </a:xfrm>
          <a:prstGeom prst="rect">
            <a:avLst/>
          </a:prstGeom>
          <a:noFill/>
        </p:spPr>
        <p:txBody>
          <a:bodyPr wrap="square" rtlCol="0">
            <a:spAutoFit/>
          </a:bodyPr>
          <a:lstStyle/>
          <a:p>
            <a:r>
              <a:rPr lang="en-AU" sz="1200" dirty="0" err="1" smtClean="0"/>
              <a:t>Episcocare</a:t>
            </a:r>
            <a:endParaRPr lang="en-AU" sz="1200" dirty="0" smtClean="0"/>
          </a:p>
          <a:p>
            <a:r>
              <a:rPr lang="en-AU" sz="1200" dirty="0" smtClean="0"/>
              <a:t>Walking Together</a:t>
            </a:r>
          </a:p>
          <a:p>
            <a:r>
              <a:rPr lang="en-AU" sz="1200" dirty="0" smtClean="0"/>
              <a:t>Developing Youth Leadership in Egypt</a:t>
            </a:r>
          </a:p>
          <a:p>
            <a:r>
              <a:rPr lang="en-AU" sz="1200" dirty="0" smtClean="0"/>
              <a:t>Summer Evangelism Conference</a:t>
            </a:r>
            <a:endParaRPr lang="en-US" sz="1200" dirty="0"/>
          </a:p>
        </p:txBody>
      </p:sp>
      <p:sp>
        <p:nvSpPr>
          <p:cNvPr id="29" name="Cloud Callout 28"/>
          <p:cNvSpPr/>
          <p:nvPr/>
        </p:nvSpPr>
        <p:spPr>
          <a:xfrm rot="456635">
            <a:off x="6046352" y="4314263"/>
            <a:ext cx="1447800" cy="612648"/>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Ethiopia</a:t>
            </a:r>
            <a:endParaRPr lang="en-US" dirty="0"/>
          </a:p>
        </p:txBody>
      </p:sp>
      <p:sp>
        <p:nvSpPr>
          <p:cNvPr id="30" name="TextBox 29"/>
          <p:cNvSpPr txBox="1"/>
          <p:nvPr/>
        </p:nvSpPr>
        <p:spPr>
          <a:xfrm>
            <a:off x="5940152" y="5013176"/>
            <a:ext cx="1600200" cy="276999"/>
          </a:xfrm>
          <a:prstGeom prst="rect">
            <a:avLst/>
          </a:prstGeom>
          <a:noFill/>
        </p:spPr>
        <p:txBody>
          <a:bodyPr wrap="square" rtlCol="0">
            <a:spAutoFit/>
          </a:bodyPr>
          <a:lstStyle/>
          <a:p>
            <a:r>
              <a:rPr lang="en-AU" sz="1200" dirty="0" smtClean="0"/>
              <a:t>Walking Together</a:t>
            </a:r>
            <a:endParaRPr lang="en-US" sz="1200" dirty="0"/>
          </a:p>
        </p:txBody>
      </p:sp>
      <p:sp>
        <p:nvSpPr>
          <p:cNvPr id="31" name="TextBox 30"/>
          <p:cNvSpPr txBox="1"/>
          <p:nvPr/>
        </p:nvSpPr>
        <p:spPr>
          <a:xfrm>
            <a:off x="5796136" y="1124744"/>
            <a:ext cx="1371600" cy="646331"/>
          </a:xfrm>
          <a:prstGeom prst="rect">
            <a:avLst/>
          </a:prstGeom>
          <a:solidFill>
            <a:srgbClr val="92D050"/>
          </a:solidFill>
        </p:spPr>
        <p:txBody>
          <a:bodyPr wrap="square" rtlCol="0">
            <a:spAutoFit/>
          </a:bodyPr>
          <a:lstStyle/>
          <a:p>
            <a:pPr algn="ctr"/>
            <a:r>
              <a:rPr lang="en-AU" dirty="0" smtClean="0">
                <a:solidFill>
                  <a:schemeClr val="bg1"/>
                </a:solidFill>
              </a:rPr>
              <a:t>GOOD FRIDAY GIFT</a:t>
            </a:r>
            <a:endParaRPr lang="en-US" dirty="0">
              <a:solidFill>
                <a:schemeClr val="bg1"/>
              </a:solidFill>
            </a:endParaRPr>
          </a:p>
        </p:txBody>
      </p:sp>
      <p:sp>
        <p:nvSpPr>
          <p:cNvPr id="34" name="TextBox 33"/>
          <p:cNvSpPr txBox="1"/>
          <p:nvPr/>
        </p:nvSpPr>
        <p:spPr>
          <a:xfrm>
            <a:off x="4283968" y="5445224"/>
            <a:ext cx="1656184" cy="830997"/>
          </a:xfrm>
          <a:prstGeom prst="rect">
            <a:avLst/>
          </a:prstGeom>
          <a:noFill/>
        </p:spPr>
        <p:txBody>
          <a:bodyPr wrap="square" rtlCol="0">
            <a:spAutoFit/>
          </a:bodyPr>
          <a:lstStyle/>
          <a:p>
            <a:r>
              <a:rPr lang="en-AU" sz="1200" dirty="0" smtClean="0"/>
              <a:t>St John’s Seminary- Theological Training&amp; Support</a:t>
            </a:r>
          </a:p>
          <a:p>
            <a:endParaRPr lang="en-US" sz="1200" dirty="0"/>
          </a:p>
        </p:txBody>
      </p:sp>
      <p:pic>
        <p:nvPicPr>
          <p:cNvPr id="14" name="Content Placeholder 1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71129" y="3270883"/>
            <a:ext cx="1638578" cy="1228934"/>
          </a:xfrm>
          <a:ln>
            <a:solidFill>
              <a:schemeClr val="tx2">
                <a:lumMod val="50000"/>
              </a:schemeClr>
            </a:solidFill>
          </a:ln>
        </p:spPr>
      </p:pic>
      <p:sp>
        <p:nvSpPr>
          <p:cNvPr id="20" name="TextBox 19"/>
          <p:cNvSpPr txBox="1"/>
          <p:nvPr/>
        </p:nvSpPr>
        <p:spPr>
          <a:xfrm rot="428062">
            <a:off x="1155582" y="3742696"/>
            <a:ext cx="2286000" cy="430887"/>
          </a:xfrm>
          <a:prstGeom prst="rect">
            <a:avLst/>
          </a:prstGeom>
          <a:noFill/>
        </p:spPr>
        <p:txBody>
          <a:bodyPr wrap="square" rtlCol="0">
            <a:spAutoFit/>
          </a:bodyPr>
          <a:lstStyle/>
          <a:p>
            <a:r>
              <a:rPr lang="en-AU" sz="1100" dirty="0" smtClean="0"/>
              <a:t>Catechesis of the Good Shepherd</a:t>
            </a:r>
          </a:p>
          <a:p>
            <a:r>
              <a:rPr lang="en-AU" sz="1100" dirty="0" smtClean="0"/>
              <a:t>Leadership &amp; Mgmt . Training</a:t>
            </a:r>
            <a:endParaRPr lang="en-US" sz="1100" dirty="0"/>
          </a:p>
        </p:txBody>
      </p:sp>
      <p:sp>
        <p:nvSpPr>
          <p:cNvPr id="10" name="Cloud Callout 9"/>
          <p:cNvSpPr/>
          <p:nvPr/>
        </p:nvSpPr>
        <p:spPr>
          <a:xfrm>
            <a:off x="1426004" y="2762841"/>
            <a:ext cx="129540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Kenya</a:t>
            </a:r>
            <a:endParaRPr lang="en-US" dirty="0"/>
          </a:p>
        </p:txBody>
      </p:sp>
      <p:pic>
        <p:nvPicPr>
          <p:cNvPr id="27" name="Picture 26"/>
          <p:cNvPicPr>
            <a:picLocks noChangeAspect="1"/>
          </p:cNvPicPr>
          <p:nvPr/>
        </p:nvPicPr>
        <p:blipFill>
          <a:blip r:embed="rId5" cstate="print"/>
          <a:stretch>
            <a:fillRect/>
          </a:stretch>
        </p:blipFill>
        <p:spPr>
          <a:xfrm>
            <a:off x="447913" y="5237925"/>
            <a:ext cx="1520010" cy="927206"/>
          </a:xfrm>
          <a:prstGeom prst="rect">
            <a:avLst/>
          </a:prstGeom>
          <a:ln>
            <a:solidFill>
              <a:schemeClr val="tx2">
                <a:lumMod val="50000"/>
              </a:schemeClr>
            </a:solidFill>
          </a:ln>
        </p:spPr>
      </p:pic>
      <p:pic>
        <p:nvPicPr>
          <p:cNvPr id="33" name="Picture 32"/>
          <p:cNvPicPr>
            <a:picLocks noChangeAspect="1"/>
          </p:cNvPicPr>
          <p:nvPr/>
        </p:nvPicPr>
        <p:blipFill>
          <a:blip r:embed="rId6" cstate="print"/>
          <a:stretch>
            <a:fillRect/>
          </a:stretch>
        </p:blipFill>
        <p:spPr>
          <a:xfrm>
            <a:off x="7812360" y="3645024"/>
            <a:ext cx="1108144" cy="1179085"/>
          </a:xfrm>
          <a:prstGeom prst="rect">
            <a:avLst/>
          </a:prstGeom>
          <a:ln>
            <a:solidFill>
              <a:schemeClr val="tx2">
                <a:lumMod val="50000"/>
              </a:schemeClr>
            </a:solidFill>
          </a:ln>
        </p:spPr>
      </p:pic>
      <p:sp>
        <p:nvSpPr>
          <p:cNvPr id="35" name="Cloud Callout 34"/>
          <p:cNvSpPr/>
          <p:nvPr/>
        </p:nvSpPr>
        <p:spPr>
          <a:xfrm rot="1121673">
            <a:off x="7216238" y="5493912"/>
            <a:ext cx="1752600" cy="612648"/>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Encounter Program</a:t>
            </a:r>
            <a:endParaRPr lang="en-US" dirty="0"/>
          </a:p>
        </p:txBody>
      </p:sp>
      <p:sp>
        <p:nvSpPr>
          <p:cNvPr id="21" name="TextBox 20"/>
          <p:cNvSpPr txBox="1"/>
          <p:nvPr/>
        </p:nvSpPr>
        <p:spPr>
          <a:xfrm rot="21052964">
            <a:off x="6594077" y="3336112"/>
            <a:ext cx="2514600" cy="646331"/>
          </a:xfrm>
          <a:prstGeom prst="rect">
            <a:avLst/>
          </a:prstGeom>
          <a:noFill/>
        </p:spPr>
        <p:txBody>
          <a:bodyPr wrap="square" rtlCol="0">
            <a:spAutoFit/>
          </a:bodyPr>
          <a:lstStyle/>
          <a:p>
            <a:r>
              <a:rPr lang="en-AU" sz="1200" dirty="0" smtClean="0"/>
              <a:t>Improving early detection of Paediatric Diabetes &amp; Cardiovascular Diseases.</a:t>
            </a:r>
          </a:p>
        </p:txBody>
      </p:sp>
      <p:sp>
        <p:nvSpPr>
          <p:cNvPr id="36" name="TextBox 35"/>
          <p:cNvSpPr txBox="1"/>
          <p:nvPr/>
        </p:nvSpPr>
        <p:spPr>
          <a:xfrm>
            <a:off x="5724128" y="5661248"/>
            <a:ext cx="1800200" cy="769441"/>
          </a:xfrm>
          <a:prstGeom prst="rect">
            <a:avLst/>
          </a:prstGeom>
          <a:noFill/>
        </p:spPr>
        <p:txBody>
          <a:bodyPr wrap="square" rtlCol="0">
            <a:spAutoFit/>
          </a:bodyPr>
          <a:lstStyle/>
          <a:p>
            <a:r>
              <a:rPr lang="en-AU" sz="1100" dirty="0" smtClean="0"/>
              <a:t>Visitors come from Partner countries  staying for up to 12 weeks to experience Australian &amp; Anglican life.</a:t>
            </a:r>
            <a:endParaRPr lang="en-AU" sz="1100" dirty="0"/>
          </a:p>
        </p:txBody>
      </p:sp>
      <p:pic>
        <p:nvPicPr>
          <p:cNvPr id="28" name="Picture 2" descr="C:\Users\Lorraine\AppData\Local\Microsoft\Windows\Temporary Internet Files\Content.IE5\D7BLROVS\MC900434411[1].wmf"/>
          <p:cNvPicPr>
            <a:picLocks noChangeAspect="1" noChangeArrowheads="1"/>
          </p:cNvPicPr>
          <p:nvPr/>
        </p:nvPicPr>
        <p:blipFill>
          <a:blip r:embed="rId7" cstate="print"/>
          <a:srcRect/>
          <a:stretch>
            <a:fillRect/>
          </a:stretch>
        </p:blipFill>
        <p:spPr bwMode="auto">
          <a:xfrm>
            <a:off x="179512" y="620688"/>
            <a:ext cx="768085" cy="864096"/>
          </a:xfrm>
          <a:prstGeom prst="rect">
            <a:avLst/>
          </a:prstGeom>
          <a:noFill/>
        </p:spPr>
      </p:pic>
      <p:sp>
        <p:nvSpPr>
          <p:cNvPr id="37" name="Rectangle 36"/>
          <p:cNvSpPr/>
          <p:nvPr/>
        </p:nvSpPr>
        <p:spPr>
          <a:xfrm>
            <a:off x="251520" y="0"/>
            <a:ext cx="8892480" cy="769441"/>
          </a:xfrm>
          <a:prstGeom prst="rect">
            <a:avLst/>
          </a:prstGeom>
        </p:spPr>
        <p:txBody>
          <a:bodyPr wrap="square">
            <a:spAutoFit/>
          </a:bodyPr>
          <a:lstStyle/>
          <a:p>
            <a:r>
              <a:rPr lang="en-AU" sz="4400" dirty="0" smtClean="0"/>
              <a:t>HOW DO WE ACHIEVE THESE GOALS?</a:t>
            </a:r>
            <a:endParaRPr lang="en-AU" sz="4400" dirty="0"/>
          </a:p>
        </p:txBody>
      </p:sp>
      <p:sp>
        <p:nvSpPr>
          <p:cNvPr id="38" name="Footer Placeholder 37"/>
          <p:cNvSpPr>
            <a:spLocks noGrp="1"/>
          </p:cNvSpPr>
          <p:nvPr>
            <p:ph type="ftr" sz="quarter" idx="11"/>
          </p:nvPr>
        </p:nvSpPr>
        <p:spPr>
          <a:xfrm>
            <a:off x="2411760" y="6492875"/>
            <a:ext cx="3960440" cy="365125"/>
          </a:xfrm>
        </p:spPr>
        <p:txBody>
          <a:bodyPr/>
          <a:lstStyle/>
          <a:p>
            <a:r>
              <a:rPr lang="en-AU" dirty="0" smtClean="0"/>
              <a:t>Build welcoming, transforming communities of faith</a:t>
            </a:r>
          </a:p>
        </p:txBody>
      </p:sp>
    </p:spTree>
  </p:cSld>
  <p:clrMapOvr>
    <a:masterClrMapping/>
  </p:clrMapOvr>
  <p:transition spd="slow">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619672" y="764704"/>
            <a:ext cx="5832648" cy="1077218"/>
          </a:xfrm>
          <a:prstGeom prst="rect">
            <a:avLst/>
          </a:prstGeom>
          <a:noFill/>
        </p:spPr>
        <p:txBody>
          <a:bodyPr wrap="square" rtlCol="0">
            <a:spAutoFit/>
          </a:bodyPr>
          <a:lstStyle/>
          <a:p>
            <a:pPr algn="ctr"/>
            <a:r>
              <a:rPr lang="en-AU" sz="3200" dirty="0" smtClean="0"/>
              <a:t>WHAT ARE SOME CHALLENGES WE FACE?</a:t>
            </a:r>
            <a:endParaRPr lang="en-AU" sz="3200" dirty="0"/>
          </a:p>
        </p:txBody>
      </p:sp>
      <p:sp>
        <p:nvSpPr>
          <p:cNvPr id="3" name="TextBox 2"/>
          <p:cNvSpPr txBox="1"/>
          <p:nvPr/>
        </p:nvSpPr>
        <p:spPr>
          <a:xfrm>
            <a:off x="827584" y="2132856"/>
            <a:ext cx="7488832" cy="4524315"/>
          </a:xfrm>
          <a:prstGeom prst="rect">
            <a:avLst/>
          </a:prstGeom>
          <a:noFill/>
        </p:spPr>
        <p:txBody>
          <a:bodyPr wrap="square" rtlCol="0">
            <a:spAutoFit/>
          </a:bodyPr>
          <a:lstStyle/>
          <a:p>
            <a:pPr>
              <a:buFont typeface="Wingdings" pitchFamily="2" charset="2"/>
              <a:buChar char="§"/>
            </a:pPr>
            <a:r>
              <a:rPr lang="en-AU" dirty="0" smtClean="0"/>
              <a:t>    How to raise funds effectively for individual projects.</a:t>
            </a:r>
          </a:p>
          <a:p>
            <a:endParaRPr lang="en-AU" dirty="0" smtClean="0"/>
          </a:p>
          <a:p>
            <a:pPr>
              <a:buFont typeface="Wingdings" pitchFamily="2" charset="2"/>
              <a:buChar char="§"/>
            </a:pPr>
            <a:r>
              <a:rPr lang="en-AU" dirty="0" smtClean="0"/>
              <a:t>    Difficulties with communication   </a:t>
            </a:r>
          </a:p>
          <a:p>
            <a:r>
              <a:rPr lang="en-AU" dirty="0" smtClean="0"/>
              <a:t> </a:t>
            </a:r>
          </a:p>
          <a:p>
            <a:pPr lvl="1">
              <a:buFont typeface="Wingdings" pitchFamily="2" charset="2"/>
              <a:buChar char="§"/>
            </a:pPr>
            <a:r>
              <a:rPr lang="en-AU" dirty="0" smtClean="0"/>
              <a:t>    Remoteness</a:t>
            </a:r>
          </a:p>
          <a:p>
            <a:pPr lvl="1">
              <a:buFont typeface="Wingdings" pitchFamily="2" charset="2"/>
              <a:buChar char="§"/>
            </a:pPr>
            <a:r>
              <a:rPr lang="en-AU" dirty="0" smtClean="0"/>
              <a:t>    Unreliable power and resources</a:t>
            </a:r>
          </a:p>
          <a:p>
            <a:pPr lvl="1"/>
            <a:endParaRPr lang="en-AU" dirty="0" smtClean="0"/>
          </a:p>
          <a:p>
            <a:pPr>
              <a:buFont typeface="Wingdings" pitchFamily="2" charset="2"/>
              <a:buChar char="§"/>
            </a:pPr>
            <a:r>
              <a:rPr lang="en-AU" dirty="0" smtClean="0"/>
              <a:t>    General Attention to Detail</a:t>
            </a:r>
          </a:p>
          <a:p>
            <a:pPr lvl="2"/>
            <a:endParaRPr lang="en-AU" dirty="0" smtClean="0"/>
          </a:p>
          <a:p>
            <a:pPr lvl="1">
              <a:buFont typeface="Wingdings" pitchFamily="2" charset="2"/>
              <a:buChar char="§"/>
            </a:pPr>
            <a:r>
              <a:rPr lang="en-AU" dirty="0" smtClean="0"/>
              <a:t>    Timeliness</a:t>
            </a:r>
          </a:p>
          <a:p>
            <a:pPr lvl="2">
              <a:buFont typeface="Wingdings" pitchFamily="2" charset="2"/>
              <a:buChar char="§"/>
            </a:pPr>
            <a:r>
              <a:rPr lang="en-AU" dirty="0" smtClean="0"/>
              <a:t>    Receiving information by due dates</a:t>
            </a:r>
          </a:p>
          <a:p>
            <a:pPr lvl="2">
              <a:buFont typeface="Wingdings" pitchFamily="2" charset="2"/>
              <a:buChar char="§"/>
            </a:pPr>
            <a:r>
              <a:rPr lang="en-AU" dirty="0" smtClean="0"/>
              <a:t>    Difficulty with calendar year projects versus ABM financial year.</a:t>
            </a:r>
          </a:p>
          <a:p>
            <a:pPr lvl="2">
              <a:buFont typeface="Wingdings" pitchFamily="2" charset="2"/>
              <a:buChar char="§"/>
            </a:pPr>
            <a:r>
              <a:rPr lang="en-AU" dirty="0" smtClean="0"/>
              <a:t>    Suitable acknowledgement of Financial Funding</a:t>
            </a:r>
          </a:p>
          <a:p>
            <a:pPr lvl="2">
              <a:buFont typeface="Wingdings" pitchFamily="2" charset="2"/>
              <a:buChar char="§"/>
            </a:pPr>
            <a:r>
              <a:rPr lang="en-AU" dirty="0" smtClean="0"/>
              <a:t>    Receipt of suitable acquittals before further funding sent.</a:t>
            </a:r>
          </a:p>
          <a:p>
            <a:pPr lvl="2"/>
            <a:endParaRPr lang="en-AU" dirty="0" smtClean="0"/>
          </a:p>
          <a:p>
            <a:r>
              <a:rPr lang="en-AU" dirty="0" smtClean="0"/>
              <a:t>   </a:t>
            </a:r>
          </a:p>
        </p:txBody>
      </p:sp>
      <p:pic>
        <p:nvPicPr>
          <p:cNvPr id="1030" name="Picture 6" descr="C:\Users\Lorraine\AppData\Local\Microsoft\Windows\Temporary Internet Files\Content.IE5\18H6OI91\MC900060290[1].wmf"/>
          <p:cNvPicPr>
            <a:picLocks noChangeAspect="1" noChangeArrowheads="1"/>
          </p:cNvPicPr>
          <p:nvPr/>
        </p:nvPicPr>
        <p:blipFill>
          <a:blip r:embed="rId3" cstate="print"/>
          <a:srcRect/>
          <a:stretch>
            <a:fillRect/>
          </a:stretch>
        </p:blipFill>
        <p:spPr bwMode="auto">
          <a:xfrm>
            <a:off x="6444208" y="2348880"/>
            <a:ext cx="1225520" cy="1263069"/>
          </a:xfrm>
          <a:prstGeom prst="rect">
            <a:avLst/>
          </a:prstGeom>
          <a:noFill/>
        </p:spPr>
      </p:pic>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2"/>
          </p:nvPr>
        </p:nvGraphicFramePr>
        <p:xfrm>
          <a:off x="899592" y="980728"/>
          <a:ext cx="7488238" cy="4824536"/>
        </p:xfrm>
        <a:graphic>
          <a:graphicData uri="http://schemas.openxmlformats.org/drawingml/2006/table">
            <a:tbl>
              <a:tblPr firstRow="1" bandRow="1">
                <a:tableStyleId>{5C22544A-7EE6-4342-B048-85BDC9FD1C3A}</a:tableStyleId>
              </a:tblPr>
              <a:tblGrid>
                <a:gridCol w="3744119"/>
                <a:gridCol w="3744119"/>
              </a:tblGrid>
              <a:tr h="4824536">
                <a:tc>
                  <a:txBody>
                    <a:bodyPr/>
                    <a:lstStyle/>
                    <a:p>
                      <a:endParaRPr lang="en-AU" dirty="0"/>
                    </a:p>
                  </a:txBody>
                  <a:tcPr/>
                </a:tc>
                <a:tc>
                  <a:txBody>
                    <a:bodyPr/>
                    <a:lstStyle/>
                    <a:p>
                      <a:endParaRPr lang="en-AU" dirty="0"/>
                    </a:p>
                  </a:txBody>
                  <a:tcPr/>
                </a:tc>
              </a:tr>
            </a:tbl>
          </a:graphicData>
        </a:graphic>
      </p:graphicFrame>
      <p:pic>
        <p:nvPicPr>
          <p:cNvPr id="3075" name="Picture 3" descr="C:\Users\Church.Support\AppData\Local\Microsoft\Windows\Temporary Internet Files\Content.IE5\JGFGPHBK\MC900439612[1].png"/>
          <p:cNvPicPr>
            <a:picLocks noChangeAspect="1" noChangeArrowheads="1"/>
          </p:cNvPicPr>
          <p:nvPr/>
        </p:nvPicPr>
        <p:blipFill>
          <a:blip r:embed="rId4" cstate="print"/>
          <a:srcRect/>
          <a:stretch>
            <a:fillRect/>
          </a:stretch>
        </p:blipFill>
        <p:spPr bwMode="auto">
          <a:xfrm>
            <a:off x="9468544" y="1340768"/>
            <a:ext cx="1047601" cy="744961"/>
          </a:xfrm>
          <a:prstGeom prst="rect">
            <a:avLst/>
          </a:prstGeom>
          <a:noFill/>
        </p:spPr>
      </p:pic>
      <p:pic>
        <p:nvPicPr>
          <p:cNvPr id="3077" name="Picture 5" descr="C:\Users\Church.Support\AppData\Local\Microsoft\Windows\Temporary Internet Files\Content.IE5\608XWCG3\MC900290682[1].wmf"/>
          <p:cNvPicPr>
            <a:picLocks noChangeAspect="1" noChangeArrowheads="1"/>
          </p:cNvPicPr>
          <p:nvPr/>
        </p:nvPicPr>
        <p:blipFill>
          <a:blip r:embed="rId5" cstate="print"/>
          <a:srcRect/>
          <a:stretch>
            <a:fillRect/>
          </a:stretch>
        </p:blipFill>
        <p:spPr bwMode="auto">
          <a:xfrm>
            <a:off x="9540552" y="2492896"/>
            <a:ext cx="771828" cy="638774"/>
          </a:xfrm>
          <a:prstGeom prst="rect">
            <a:avLst/>
          </a:prstGeom>
          <a:noFill/>
        </p:spPr>
      </p:pic>
      <p:pic>
        <p:nvPicPr>
          <p:cNvPr id="3082" name="Picture 10" descr="C:\Users\Church.Support\AppData\Local\Microsoft\Windows\Temporary Internet Files\Content.IE5\4XNYSPL2\MP910221039[1].jpg"/>
          <p:cNvPicPr>
            <a:picLocks noChangeAspect="1" noChangeArrowheads="1"/>
          </p:cNvPicPr>
          <p:nvPr/>
        </p:nvPicPr>
        <p:blipFill>
          <a:blip r:embed="rId6" cstate="print"/>
          <a:srcRect/>
          <a:stretch>
            <a:fillRect/>
          </a:stretch>
        </p:blipFill>
        <p:spPr bwMode="auto">
          <a:xfrm>
            <a:off x="9756576" y="3573016"/>
            <a:ext cx="504056" cy="755193"/>
          </a:xfrm>
          <a:prstGeom prst="rect">
            <a:avLst/>
          </a:prstGeom>
          <a:noFill/>
        </p:spPr>
      </p:pic>
      <p:sp>
        <p:nvSpPr>
          <p:cNvPr id="10" name="Footer Placeholder 9"/>
          <p:cNvSpPr>
            <a:spLocks noGrp="1"/>
          </p:cNvSpPr>
          <p:nvPr>
            <p:ph type="ftr" sz="quarter" idx="11"/>
          </p:nvPr>
        </p:nvSpPr>
        <p:spPr>
          <a:xfrm>
            <a:off x="1403648" y="6356350"/>
            <a:ext cx="6696744" cy="365125"/>
          </a:xfrm>
        </p:spPr>
        <p:txBody>
          <a:bodyPr/>
          <a:lstStyle/>
          <a:p>
            <a:r>
              <a:rPr lang="en-AU" dirty="0" smtClean="0"/>
              <a:t>Challenge violence, injustice and oppression, and work for peace and reconciliation</a:t>
            </a:r>
          </a:p>
        </p:txBody>
      </p:sp>
      <p:graphicFrame>
        <p:nvGraphicFramePr>
          <p:cNvPr id="11" name="Object 10"/>
          <p:cNvGraphicFramePr>
            <a:graphicFrameLocks noChangeAspect="1"/>
          </p:cNvGraphicFramePr>
          <p:nvPr/>
        </p:nvGraphicFramePr>
        <p:xfrm>
          <a:off x="1043608" y="1268759"/>
          <a:ext cx="3430637" cy="4320481"/>
        </p:xfrm>
        <a:graphic>
          <a:graphicData uri="http://schemas.openxmlformats.org/presentationml/2006/ole">
            <mc:AlternateContent xmlns:mc="http://schemas.openxmlformats.org/markup-compatibility/2006">
              <mc:Choice xmlns:v="urn:schemas-microsoft-com:vml" Requires="v">
                <p:oleObj spid="_x0000_s1034" name="Acrobat Document" r:id="rId7" imgW="5668166" imgH="8019048" progId="AcroExch.Document.7">
                  <p:embed/>
                </p:oleObj>
              </mc:Choice>
              <mc:Fallback>
                <p:oleObj name="Acrobat Document" r:id="rId7" imgW="5668166" imgH="8019048" progId="AcroExch.Document.7">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1268759"/>
                        <a:ext cx="3430637" cy="4320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4788024" y="1268760"/>
          <a:ext cx="3358629" cy="4320480"/>
        </p:xfrm>
        <a:graphic>
          <a:graphicData uri="http://schemas.openxmlformats.org/presentationml/2006/ole">
            <mc:AlternateContent xmlns:mc="http://schemas.openxmlformats.org/markup-compatibility/2006">
              <mc:Choice xmlns:v="urn:schemas-microsoft-com:vml" Requires="v">
                <p:oleObj spid="_x0000_s1035" name="Acrobat Document" r:id="rId9" imgW="5668166" imgH="8019048" progId="AcroExch.Document.7">
                  <p:embed/>
                </p:oleObj>
              </mc:Choice>
              <mc:Fallback>
                <p:oleObj name="Acrobat Document" r:id="rId9" imgW="5668166" imgH="8019048" progId="AcroExch.Document.7">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8024" y="1268760"/>
                        <a:ext cx="3358629" cy="4320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267744" y="476672"/>
            <a:ext cx="4824536" cy="369332"/>
          </a:xfrm>
          <a:prstGeom prst="rect">
            <a:avLst/>
          </a:prstGeom>
          <a:noFill/>
        </p:spPr>
        <p:txBody>
          <a:bodyPr wrap="square" rtlCol="0">
            <a:spAutoFit/>
          </a:bodyPr>
          <a:lstStyle/>
          <a:p>
            <a:pPr algn="ctr"/>
            <a:r>
              <a:rPr lang="en-AU" dirty="0" smtClean="0"/>
              <a:t>EXTRACT FROM KERINA COLLEGE APPLICATION</a:t>
            </a:r>
            <a:endParaRPr lang="en-AU" dirty="0"/>
          </a:p>
        </p:txBody>
      </p:sp>
    </p:spTree>
  </p:cSld>
  <p:clrMapOvr>
    <a:masterClrMapping/>
  </p:clrMapOvr>
  <p:transition spd="slow">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1691680" y="404664"/>
          <a:ext cx="7744668" cy="5805264"/>
        </p:xfrm>
        <a:graphic>
          <a:graphicData uri="http://schemas.openxmlformats.org/presentationml/2006/ole">
            <mc:AlternateContent xmlns:mc="http://schemas.openxmlformats.org/markup-compatibility/2006">
              <mc:Choice xmlns:v="urn:schemas-microsoft-com:vml" Requires="v">
                <p:oleObj spid="_x0000_s2053" name="Document" r:id="rId4" imgW="8864469" imgH="6561061" progId="Word.Document.12">
                  <p:embed/>
                </p:oleObj>
              </mc:Choice>
              <mc:Fallback>
                <p:oleObj name="Document" r:id="rId4" imgW="8864469" imgH="6561061"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404664"/>
                        <a:ext cx="7744668" cy="5805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Oval Callout 3"/>
          <p:cNvSpPr/>
          <p:nvPr/>
        </p:nvSpPr>
        <p:spPr>
          <a:xfrm>
            <a:off x="5652120" y="692696"/>
            <a:ext cx="72008" cy="4571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Callout 4"/>
          <p:cNvSpPr/>
          <p:nvPr/>
        </p:nvSpPr>
        <p:spPr>
          <a:xfrm rot="1816872">
            <a:off x="5469845" y="179101"/>
            <a:ext cx="1539108" cy="550313"/>
          </a:xfrm>
          <a:prstGeom prst="wedgeEllipse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smtClean="0">
                <a:solidFill>
                  <a:schemeClr val="tx1"/>
                </a:solidFill>
              </a:rPr>
              <a:t>Tsendiap</a:t>
            </a:r>
            <a:endParaRPr lang="en-AU" b="1" dirty="0">
              <a:solidFill>
                <a:schemeClr val="tx1"/>
              </a:solidFill>
            </a:endParaRPr>
          </a:p>
        </p:txBody>
      </p:sp>
      <p:sp>
        <p:nvSpPr>
          <p:cNvPr id="6" name="Footer Placeholder 5"/>
          <p:cNvSpPr>
            <a:spLocks noGrp="1"/>
          </p:cNvSpPr>
          <p:nvPr>
            <p:ph type="ftr" sz="quarter" idx="11"/>
          </p:nvPr>
        </p:nvSpPr>
        <p:spPr>
          <a:xfrm>
            <a:off x="3124200" y="6356350"/>
            <a:ext cx="3248000" cy="365125"/>
          </a:xfrm>
        </p:spPr>
        <p:txBody>
          <a:bodyPr/>
          <a:lstStyle/>
          <a:p>
            <a:r>
              <a:rPr lang="en-AU" dirty="0" smtClean="0"/>
              <a:t>Protect, care for and renew life on our planet</a:t>
            </a:r>
            <a:endParaRPr lang="en-AU" dirty="0"/>
          </a:p>
        </p:txBody>
      </p:sp>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611560" y="1772816"/>
            <a:ext cx="8136904" cy="5355312"/>
          </a:xfrm>
          <a:prstGeom prst="rect">
            <a:avLst/>
          </a:prstGeom>
          <a:noFill/>
        </p:spPr>
        <p:txBody>
          <a:bodyPr wrap="square" rtlCol="0">
            <a:spAutoFit/>
          </a:bodyPr>
          <a:lstStyle/>
          <a:p>
            <a:pPr>
              <a:buFont typeface="Wingdings" pitchFamily="2" charset="2"/>
              <a:buChar char="ü"/>
            </a:pPr>
            <a:r>
              <a:rPr lang="en-AU" dirty="0" smtClean="0"/>
              <a:t>     Both Church to Church and our Partners are both winners!</a:t>
            </a:r>
          </a:p>
          <a:p>
            <a:endParaRPr lang="en-AU" dirty="0" smtClean="0"/>
          </a:p>
          <a:p>
            <a:pPr>
              <a:buFont typeface="Wingdings" pitchFamily="2" charset="2"/>
              <a:buChar char="ü"/>
            </a:pPr>
            <a:r>
              <a:rPr lang="en-AU" dirty="0" smtClean="0"/>
              <a:t>     The lives of our ABM supporters are enriched by the outcomes achieved from</a:t>
            </a:r>
          </a:p>
          <a:p>
            <a:r>
              <a:rPr lang="en-AU" dirty="0" smtClean="0"/>
              <a:t>         their generous donations and our staff are enriched by the interaction</a:t>
            </a:r>
          </a:p>
          <a:p>
            <a:r>
              <a:rPr lang="en-AU" dirty="0" smtClean="0"/>
              <a:t>         with our partners.</a:t>
            </a:r>
          </a:p>
          <a:p>
            <a:endParaRPr lang="en-AU" dirty="0" smtClean="0"/>
          </a:p>
          <a:p>
            <a:pPr>
              <a:buFont typeface="Wingdings" pitchFamily="2" charset="2"/>
              <a:buChar char="ü"/>
            </a:pPr>
            <a:r>
              <a:rPr lang="en-AU" dirty="0" smtClean="0"/>
              <a:t>      The Kenya project has been very rewarding due to our involvement with the</a:t>
            </a:r>
          </a:p>
          <a:p>
            <a:r>
              <a:rPr lang="en-AU" dirty="0" smtClean="0"/>
              <a:t>          smooth transition for the division of </a:t>
            </a:r>
            <a:r>
              <a:rPr lang="en-AU" dirty="0" err="1" smtClean="0"/>
              <a:t>Machakos</a:t>
            </a:r>
            <a:r>
              <a:rPr lang="en-AU" dirty="0" smtClean="0"/>
              <a:t> into two dioceses.</a:t>
            </a:r>
          </a:p>
          <a:p>
            <a:endParaRPr lang="en-AU" dirty="0" smtClean="0"/>
          </a:p>
          <a:p>
            <a:pPr>
              <a:buFont typeface="Wingdings" pitchFamily="2" charset="2"/>
              <a:buChar char="ü"/>
            </a:pPr>
            <a:r>
              <a:rPr lang="en-AU" dirty="0" smtClean="0"/>
              <a:t>     Myanmar – First vehicle ever, for the </a:t>
            </a:r>
            <a:r>
              <a:rPr lang="en-AU" dirty="0" err="1" smtClean="0"/>
              <a:t>Sittwe</a:t>
            </a:r>
            <a:r>
              <a:rPr lang="en-AU" dirty="0" smtClean="0"/>
              <a:t> Diocese!</a:t>
            </a:r>
          </a:p>
          <a:p>
            <a:endParaRPr lang="en-AU" dirty="0" smtClean="0"/>
          </a:p>
          <a:p>
            <a:pPr>
              <a:buFont typeface="Wingdings" pitchFamily="2" charset="2"/>
              <a:buChar char="ü"/>
            </a:pPr>
            <a:r>
              <a:rPr lang="en-AU" dirty="0" smtClean="0"/>
              <a:t>     PNG – Ongoing training for Clergy and Lay People including </a:t>
            </a:r>
          </a:p>
          <a:p>
            <a:r>
              <a:rPr lang="en-AU" dirty="0" smtClean="0"/>
              <a:t>         Melanesian Brotherhood, Society of St Francis and </a:t>
            </a:r>
          </a:p>
          <a:p>
            <a:r>
              <a:rPr lang="en-AU" dirty="0" smtClean="0"/>
              <a:t>         Newton Theological College.</a:t>
            </a:r>
          </a:p>
          <a:p>
            <a:endParaRPr lang="en-AU" dirty="0" smtClean="0"/>
          </a:p>
          <a:p>
            <a:r>
              <a:rPr lang="en-AU" dirty="0" smtClean="0"/>
              <a:t>     </a:t>
            </a:r>
          </a:p>
          <a:p>
            <a:endParaRPr lang="en-AU" dirty="0" smtClean="0"/>
          </a:p>
          <a:p>
            <a:r>
              <a:rPr lang="en-AU" dirty="0" smtClean="0"/>
              <a:t>        </a:t>
            </a:r>
          </a:p>
          <a:p>
            <a:pPr lvl="1"/>
            <a:endParaRPr lang="en-AU" dirty="0"/>
          </a:p>
        </p:txBody>
      </p:sp>
      <p:sp>
        <p:nvSpPr>
          <p:cNvPr id="2" name="TextBox 1"/>
          <p:cNvSpPr txBox="1"/>
          <p:nvPr/>
        </p:nvSpPr>
        <p:spPr>
          <a:xfrm>
            <a:off x="827584" y="476672"/>
            <a:ext cx="7344816" cy="954107"/>
          </a:xfrm>
          <a:prstGeom prst="rect">
            <a:avLst/>
          </a:prstGeom>
          <a:noFill/>
        </p:spPr>
        <p:txBody>
          <a:bodyPr wrap="square" rtlCol="0">
            <a:spAutoFit/>
          </a:bodyPr>
          <a:lstStyle/>
          <a:p>
            <a:pPr algn="ctr"/>
            <a:r>
              <a:rPr lang="en-AU" sz="2800" b="1" dirty="0" smtClean="0"/>
              <a:t>OUTCOMES FROM THE  </a:t>
            </a:r>
          </a:p>
          <a:p>
            <a:pPr algn="ctr"/>
            <a:r>
              <a:rPr lang="en-AU" sz="2800" b="1" dirty="0" smtClean="0"/>
              <a:t>CHURCH TO CHURCH / PARTNER RELATIONSHIP? </a:t>
            </a:r>
            <a:endParaRPr lang="en-AU" sz="2800" b="1" dirty="0"/>
          </a:p>
        </p:txBody>
      </p:sp>
      <p:pic>
        <p:nvPicPr>
          <p:cNvPr id="2051" name="Picture 3" descr="C:\Users\Lorraine\AppData\Local\Microsoft\Windows\Temporary Internet Files\Content.IE5\18H6OI91\MC900332890[1].wmf"/>
          <p:cNvPicPr>
            <a:picLocks noChangeAspect="1" noChangeArrowheads="1"/>
          </p:cNvPicPr>
          <p:nvPr/>
        </p:nvPicPr>
        <p:blipFill>
          <a:blip r:embed="rId3" cstate="print"/>
          <a:srcRect/>
          <a:stretch>
            <a:fillRect/>
          </a:stretch>
        </p:blipFill>
        <p:spPr bwMode="auto">
          <a:xfrm>
            <a:off x="7164288" y="4437112"/>
            <a:ext cx="1507754" cy="1584176"/>
          </a:xfrm>
          <a:prstGeom prst="rect">
            <a:avLst/>
          </a:prstGeom>
          <a:noFill/>
        </p:spPr>
      </p:pic>
      <p:sp>
        <p:nvSpPr>
          <p:cNvPr id="6" name="Footer Placeholder 5"/>
          <p:cNvSpPr>
            <a:spLocks noGrp="1"/>
          </p:cNvSpPr>
          <p:nvPr>
            <p:ph type="ftr" sz="quarter" idx="11"/>
          </p:nvPr>
        </p:nvSpPr>
        <p:spPr>
          <a:xfrm>
            <a:off x="2987824" y="6309320"/>
            <a:ext cx="3175992" cy="365125"/>
          </a:xfrm>
        </p:spPr>
        <p:txBody>
          <a:bodyPr/>
          <a:lstStyle/>
          <a:p>
            <a:r>
              <a:rPr lang="en-AU" dirty="0" smtClean="0"/>
              <a:t>Stand in solidarity with the poor and needy</a:t>
            </a:r>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1" name="Picture 10" descr="2013-14 Project - 3 wheel tricycle.jpg"/>
          <p:cNvPicPr>
            <a:picLocks noChangeAspect="1"/>
          </p:cNvPicPr>
          <p:nvPr/>
        </p:nvPicPr>
        <p:blipFill>
          <a:blip r:embed="rId3" cstate="print"/>
          <a:stretch>
            <a:fillRect/>
          </a:stretch>
        </p:blipFill>
        <p:spPr>
          <a:xfrm>
            <a:off x="48005" y="0"/>
            <a:ext cx="4668011" cy="3501008"/>
          </a:xfrm>
          <a:prstGeom prst="rect">
            <a:avLst/>
          </a:prstGeom>
        </p:spPr>
      </p:pic>
      <p:pic>
        <p:nvPicPr>
          <p:cNvPr id="17" name="Picture 16" descr="Bishop Joseph Kanuka, Machakos.JPG"/>
          <p:cNvPicPr>
            <a:picLocks noChangeAspect="1"/>
          </p:cNvPicPr>
          <p:nvPr/>
        </p:nvPicPr>
        <p:blipFill>
          <a:blip r:embed="rId4" cstate="print"/>
          <a:stretch>
            <a:fillRect/>
          </a:stretch>
        </p:blipFill>
        <p:spPr>
          <a:xfrm>
            <a:off x="4896036" y="3861048"/>
            <a:ext cx="2247714" cy="2996952"/>
          </a:xfrm>
          <a:prstGeom prst="rect">
            <a:avLst/>
          </a:prstGeom>
        </p:spPr>
      </p:pic>
      <p:pic>
        <p:nvPicPr>
          <p:cNvPr id="18" name="Picture 17" descr="CGS Making items for Children's Atrium.jpg"/>
          <p:cNvPicPr>
            <a:picLocks noChangeAspect="1"/>
          </p:cNvPicPr>
          <p:nvPr/>
        </p:nvPicPr>
        <p:blipFill>
          <a:blip r:embed="rId5" cstate="print"/>
          <a:stretch>
            <a:fillRect/>
          </a:stretch>
        </p:blipFill>
        <p:spPr>
          <a:xfrm>
            <a:off x="4668011" y="3501008"/>
            <a:ext cx="4475989" cy="3356992"/>
          </a:xfrm>
          <a:prstGeom prst="rect">
            <a:avLst/>
          </a:prstGeom>
        </p:spPr>
      </p:pic>
      <p:sp>
        <p:nvSpPr>
          <p:cNvPr id="19" name="TextBox 18"/>
          <p:cNvSpPr txBox="1"/>
          <p:nvPr/>
        </p:nvSpPr>
        <p:spPr>
          <a:xfrm>
            <a:off x="4658864" y="1787426"/>
            <a:ext cx="3240360" cy="923330"/>
          </a:xfrm>
          <a:prstGeom prst="rect">
            <a:avLst/>
          </a:prstGeom>
          <a:noFill/>
        </p:spPr>
        <p:txBody>
          <a:bodyPr wrap="square" rtlCol="0">
            <a:spAutoFit/>
          </a:bodyPr>
          <a:lstStyle/>
          <a:p>
            <a:r>
              <a:rPr lang="en-AU" dirty="0" smtClean="0"/>
              <a:t>SITTWE DIOCESE MYANMAR</a:t>
            </a:r>
          </a:p>
          <a:p>
            <a:r>
              <a:rPr lang="en-AU" dirty="0" smtClean="0"/>
              <a:t>FIRST MOTOR VEHICLE IN THE DIOCESE</a:t>
            </a:r>
            <a:endParaRPr lang="en-AU" dirty="0"/>
          </a:p>
        </p:txBody>
      </p:sp>
      <p:sp>
        <p:nvSpPr>
          <p:cNvPr id="20" name="TextBox 19"/>
          <p:cNvSpPr txBox="1"/>
          <p:nvPr/>
        </p:nvSpPr>
        <p:spPr>
          <a:xfrm>
            <a:off x="1133872" y="4099043"/>
            <a:ext cx="3600400" cy="923330"/>
          </a:xfrm>
          <a:prstGeom prst="rect">
            <a:avLst/>
          </a:prstGeom>
          <a:noFill/>
        </p:spPr>
        <p:txBody>
          <a:bodyPr wrap="square" rtlCol="0">
            <a:spAutoFit/>
          </a:bodyPr>
          <a:lstStyle/>
          <a:p>
            <a:r>
              <a:rPr lang="en-AU" dirty="0" smtClean="0"/>
              <a:t>CATECHESIS OF GOOD SHEPHERD CHILDREN’S PROGRAM LEADERSHIP TRAINING</a:t>
            </a:r>
            <a:endParaRPr lang="en-AU" dirty="0"/>
          </a:p>
        </p:txBody>
      </p:sp>
      <p:pic>
        <p:nvPicPr>
          <p:cNvPr id="7" name="Picture 6" descr="2013-14 Project Thank you prayers for boat engines.jpg"/>
          <p:cNvPicPr>
            <a:picLocks noChangeAspect="1"/>
          </p:cNvPicPr>
          <p:nvPr/>
        </p:nvPicPr>
        <p:blipFill>
          <a:blip r:embed="rId6" cstate="print"/>
          <a:stretch>
            <a:fillRect/>
          </a:stretch>
        </p:blipFill>
        <p:spPr>
          <a:xfrm>
            <a:off x="7092280" y="0"/>
            <a:ext cx="2051720" cy="1538790"/>
          </a:xfrm>
          <a:prstGeom prst="rect">
            <a:avLst/>
          </a:prstGeom>
        </p:spPr>
      </p:pic>
      <p:pic>
        <p:nvPicPr>
          <p:cNvPr id="8" name="Picture 7" descr="Part of Makeuni dio leadership team2.JPG"/>
          <p:cNvPicPr>
            <a:picLocks noChangeAspect="1"/>
          </p:cNvPicPr>
          <p:nvPr/>
        </p:nvPicPr>
        <p:blipFill>
          <a:blip r:embed="rId7" cstate="print"/>
          <a:stretch>
            <a:fillRect/>
          </a:stretch>
        </p:blipFill>
        <p:spPr>
          <a:xfrm>
            <a:off x="0" y="5346170"/>
            <a:ext cx="2267744" cy="1511830"/>
          </a:xfrm>
          <a:prstGeom prst="rect">
            <a:avLst/>
          </a:prstGeom>
        </p:spPr>
      </p:pic>
      <p:sp>
        <p:nvSpPr>
          <p:cNvPr id="2" name="TextBox 1"/>
          <p:cNvSpPr txBox="1"/>
          <p:nvPr/>
        </p:nvSpPr>
        <p:spPr>
          <a:xfrm>
            <a:off x="2267744" y="5877272"/>
            <a:ext cx="1944216" cy="523220"/>
          </a:xfrm>
          <a:prstGeom prst="rect">
            <a:avLst/>
          </a:prstGeom>
          <a:noFill/>
        </p:spPr>
        <p:txBody>
          <a:bodyPr wrap="square" rtlCol="0">
            <a:spAutoFit/>
          </a:bodyPr>
          <a:lstStyle/>
          <a:p>
            <a:r>
              <a:rPr lang="en-AU" sz="1400" dirty="0" smtClean="0"/>
              <a:t>MACHAKOS / MAKUENI LEADERSHIP GROUP</a:t>
            </a:r>
            <a:endParaRPr lang="en-AU" sz="1400" dirty="0"/>
          </a:p>
        </p:txBody>
      </p:sp>
      <p:sp>
        <p:nvSpPr>
          <p:cNvPr id="3" name="TextBox 2"/>
          <p:cNvSpPr txBox="1"/>
          <p:nvPr/>
        </p:nvSpPr>
        <p:spPr>
          <a:xfrm>
            <a:off x="5703590" y="732810"/>
            <a:ext cx="1440160" cy="523220"/>
          </a:xfrm>
          <a:prstGeom prst="rect">
            <a:avLst/>
          </a:prstGeom>
          <a:noFill/>
        </p:spPr>
        <p:txBody>
          <a:bodyPr wrap="square" rtlCol="0">
            <a:spAutoFit/>
          </a:bodyPr>
          <a:lstStyle/>
          <a:p>
            <a:r>
              <a:rPr lang="en-AU" sz="1400" dirty="0" smtClean="0"/>
              <a:t>SITTWE DIOCESE BOAT ENGINES</a:t>
            </a:r>
            <a:endParaRPr lang="en-AU" sz="1400" dirty="0"/>
          </a:p>
        </p:txBody>
      </p:sp>
    </p:spTree>
    <p:extLst>
      <p:ext uri="{BB962C8B-B14F-4D97-AF65-F5344CB8AC3E}">
        <p14:creationId xmlns:p14="http://schemas.microsoft.com/office/powerpoint/2010/main" val="3195431148"/>
      </p:ext>
    </p:extLst>
  </p:cSld>
  <p:clrMapOvr>
    <a:masterClrMapping/>
  </p:clrMapOvr>
  <p:transition spd="slow">
    <p:strips dir="l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1008</TotalTime>
  <Words>547</Words>
  <Application>Microsoft Office PowerPoint</Application>
  <PresentationFormat>On-screen Show (4:3)</PresentationFormat>
  <Paragraphs>115</Paragraphs>
  <Slides>8</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8</vt:i4>
      </vt:variant>
    </vt:vector>
  </HeadingPairs>
  <TitlesOfParts>
    <vt:vector size="15" baseType="lpstr">
      <vt:lpstr>Arial</vt:lpstr>
      <vt:lpstr>Calibri</vt:lpstr>
      <vt:lpstr>Simplified Arabic Fixed</vt:lpstr>
      <vt:lpstr>Wingdings</vt:lpstr>
      <vt:lpstr>Office Theme</vt:lpstr>
      <vt:lpstr>Acrobat Document</vt:lpstr>
      <vt:lpstr>Document</vt:lpstr>
      <vt:lpstr>CHURCH TO CHURCH PROGRAM </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COMMITTEE SUPPORT</dc:title>
  <dc:creator>Gary</dc:creator>
  <cp:lastModifiedBy>Lorraine Forster | Partnership Support</cp:lastModifiedBy>
  <cp:revision>115</cp:revision>
  <cp:lastPrinted>2014-08-20T01:42:51Z</cp:lastPrinted>
  <dcterms:created xsi:type="dcterms:W3CDTF">2012-08-06T09:17:05Z</dcterms:created>
  <dcterms:modified xsi:type="dcterms:W3CDTF">2014-09-19T01:56:17Z</dcterms:modified>
</cp:coreProperties>
</file>