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2" r:id="rId2"/>
    <p:sldId id="284" r:id="rId3"/>
    <p:sldId id="276" r:id="rId4"/>
    <p:sldId id="275" r:id="rId5"/>
    <p:sldId id="285" r:id="rId6"/>
    <p:sldId id="283" r:id="rId7"/>
    <p:sldId id="286" r:id="rId8"/>
    <p:sldId id="287" r:id="rId9"/>
    <p:sldId id="28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E78"/>
    <a:srgbClr val="ED2D4A"/>
    <a:srgbClr val="0A629E"/>
    <a:srgbClr val="07456F"/>
    <a:srgbClr val="663300"/>
    <a:srgbClr val="E4A0A3"/>
    <a:srgbClr val="FFCC99"/>
    <a:srgbClr val="A96449"/>
    <a:srgbClr val="1B9AF1"/>
    <a:srgbClr val="0C7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94660"/>
  </p:normalViewPr>
  <p:slideViewPr>
    <p:cSldViewPr snapToGrid="0">
      <p:cViewPr varScale="1">
        <p:scale>
          <a:sx n="80" d="100"/>
          <a:sy n="80" d="100"/>
        </p:scale>
        <p:origin x="64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9D0B7-037A-4954-8E4F-99DA49279072}" type="datetimeFigureOut">
              <a:rPr lang="en-AU" smtClean="0"/>
              <a:t>31/01/2018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CAFB7-26FF-4F72-9582-B75FB73084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453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Cover photo: Free source image courtesy of Unsplash.com by Vlad </a:t>
            </a:r>
            <a:r>
              <a:rPr lang="en-AU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Tchompalov</a:t>
            </a:r>
            <a:endParaRPr lang="en-A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CAFB7-26FF-4F72-9582-B75FB73084E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77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CAFB7-26FF-4F72-9582-B75FB73084E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7591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CAFB7-26FF-4F72-9582-B75FB73084E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5028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CAFB7-26FF-4F72-9582-B75FB73084E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7427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CAFB7-26FF-4F72-9582-B75FB73084E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033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CAFB7-26FF-4F72-9582-B75FB73084E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066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CAFB7-26FF-4F72-9582-B75FB73084E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8159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CAFB7-26FF-4F72-9582-B75FB73084E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8185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CAFB7-26FF-4F72-9582-B75FB73084EE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8722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AF89-DD73-41C0-8A7F-8974916E0E51}" type="datetimeFigureOut">
              <a:rPr lang="en-AU" smtClean="0"/>
              <a:t>31/01/2018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593A-37D3-46B9-B8EA-4A42A5E87C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956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AF89-DD73-41C0-8A7F-8974916E0E51}" type="datetimeFigureOut">
              <a:rPr lang="en-AU" smtClean="0"/>
              <a:t>31/01/2018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593A-37D3-46B9-B8EA-4A42A5E87C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663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AF89-DD73-41C0-8A7F-8974916E0E51}" type="datetimeFigureOut">
              <a:rPr lang="en-AU" smtClean="0"/>
              <a:t>31/01/2018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593A-37D3-46B9-B8EA-4A42A5E87C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530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AF89-DD73-41C0-8A7F-8974916E0E51}" type="datetimeFigureOut">
              <a:rPr lang="en-AU" smtClean="0"/>
              <a:t>31/01/2018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593A-37D3-46B9-B8EA-4A42A5E87C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437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AF89-DD73-41C0-8A7F-8974916E0E51}" type="datetimeFigureOut">
              <a:rPr lang="en-AU" smtClean="0"/>
              <a:t>31/01/2018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593A-37D3-46B9-B8EA-4A42A5E87C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889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AF89-DD73-41C0-8A7F-8974916E0E51}" type="datetimeFigureOut">
              <a:rPr lang="en-AU" smtClean="0"/>
              <a:t>31/01/2018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593A-37D3-46B9-B8EA-4A42A5E87C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765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AF89-DD73-41C0-8A7F-8974916E0E51}" type="datetimeFigureOut">
              <a:rPr lang="en-AU" smtClean="0"/>
              <a:t>31/01/2018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593A-37D3-46B9-B8EA-4A42A5E87C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0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AF89-DD73-41C0-8A7F-8974916E0E51}" type="datetimeFigureOut">
              <a:rPr lang="en-AU" smtClean="0"/>
              <a:t>31/01/2018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593A-37D3-46B9-B8EA-4A42A5E87C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647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AF89-DD73-41C0-8A7F-8974916E0E51}" type="datetimeFigureOut">
              <a:rPr lang="en-AU" smtClean="0"/>
              <a:t>31/01/2018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593A-37D3-46B9-B8EA-4A42A5E87C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579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AF89-DD73-41C0-8A7F-8974916E0E51}" type="datetimeFigureOut">
              <a:rPr lang="en-AU" smtClean="0"/>
              <a:t>31/01/2018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593A-37D3-46B9-B8EA-4A42A5E87C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259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AF89-DD73-41C0-8A7F-8974916E0E51}" type="datetimeFigureOut">
              <a:rPr lang="en-AU" smtClean="0"/>
              <a:t>31/01/2018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593A-37D3-46B9-B8EA-4A42A5E87C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903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7AF89-DD73-41C0-8A7F-8974916E0E51}" type="datetimeFigureOut">
              <a:rPr lang="en-AU" smtClean="0"/>
              <a:t>31/01/2018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6593A-37D3-46B9-B8EA-4A42A5E87C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109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8926" y="-90814"/>
            <a:ext cx="2579246" cy="7039627"/>
          </a:xfrm>
          <a:prstGeom prst="rect">
            <a:avLst/>
          </a:prstGeom>
          <a:solidFill>
            <a:srgbClr val="1C2E7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98" y="-2339"/>
            <a:ext cx="10287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97190" y="5203600"/>
            <a:ext cx="5790400" cy="1447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Lesson 4</a:t>
            </a:r>
          </a:p>
          <a:p>
            <a:r>
              <a:rPr lang="en-AU" sz="29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Peace and Justice</a:t>
            </a:r>
            <a:endParaRPr lang="en-AU" sz="29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7" y="294197"/>
            <a:ext cx="2485400" cy="248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8926" y="-90814"/>
            <a:ext cx="2579246" cy="7039627"/>
          </a:xfrm>
          <a:prstGeom prst="rect">
            <a:avLst/>
          </a:prstGeom>
          <a:solidFill>
            <a:srgbClr val="663300">
              <a:alpha val="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76722" y="948153"/>
            <a:ext cx="5869034" cy="105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Marks of Mission</a:t>
            </a:r>
            <a:endParaRPr lang="en-AU" sz="48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6722" y="2002971"/>
            <a:ext cx="726485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Witness to Christ’s saving, forgiving and reconciling love for all </a:t>
            </a:r>
            <a:r>
              <a:rPr lang="en-A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people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Build welcoming, transforming communities of </a:t>
            </a:r>
            <a:r>
              <a:rPr lang="en-A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faith</a:t>
            </a:r>
          </a:p>
          <a:p>
            <a:pPr marL="285750" indent="-285750">
              <a:lnSpc>
                <a:spcPct val="2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Stand in solidarity with the poor and </a:t>
            </a:r>
            <a:r>
              <a:rPr lang="en-A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needy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Challenge violence, injustice and oppression, and work for peace and </a:t>
            </a:r>
            <a:r>
              <a:rPr lang="en-A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reconciliation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Protect, care for and renew life on our planet</a:t>
            </a:r>
            <a:endParaRPr lang="en-AU" sz="2000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37" y="381276"/>
            <a:ext cx="2030998" cy="20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1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8926" y="-90814"/>
            <a:ext cx="1929008" cy="7039627"/>
          </a:xfrm>
          <a:prstGeom prst="rect">
            <a:avLst/>
          </a:prstGeom>
          <a:solidFill>
            <a:srgbClr val="663300">
              <a:alpha val="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76722" y="826878"/>
            <a:ext cx="5197257" cy="1054818"/>
          </a:xfrm>
        </p:spPr>
        <p:txBody>
          <a:bodyPr/>
          <a:lstStyle/>
          <a:p>
            <a:r>
              <a:rPr lang="en-A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Introduction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6722" y="2002971"/>
            <a:ext cx="72648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What countries do you think of when you consider this particular Mark of Mission?</a:t>
            </a:r>
          </a:p>
          <a:p>
            <a:pPr marL="285750" indent="-285750">
              <a:lnSpc>
                <a:spcPct val="2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Why do you think of these countries?</a:t>
            </a:r>
            <a:endParaRPr lang="en-AU" sz="240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Do you ever think of Australia as having problems with violence/injustice/oppression, or countries close to our shores?</a:t>
            </a:r>
            <a:endParaRPr lang="en-AU" sz="240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8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722" y="619828"/>
            <a:ext cx="4421687" cy="1054818"/>
          </a:xfrm>
        </p:spPr>
        <p:txBody>
          <a:bodyPr/>
          <a:lstStyle/>
          <a:p>
            <a:r>
              <a:rPr lang="en-A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Main Story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8926" y="-90814"/>
            <a:ext cx="1929008" cy="7039627"/>
          </a:xfrm>
          <a:prstGeom prst="rect">
            <a:avLst/>
          </a:prstGeom>
          <a:solidFill>
            <a:srgbClr val="663300">
              <a:alpha val="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176722" y="2002971"/>
            <a:ext cx="72648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We need four readers, to play the following parts;</a:t>
            </a:r>
          </a:p>
          <a:p>
            <a:endParaRPr lang="en-AU" sz="24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Narrator</a:t>
            </a:r>
            <a:b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</a:br>
            <a:endParaRPr lang="en-AU" sz="24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Interviewer</a:t>
            </a:r>
            <a:b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</a:br>
            <a:endParaRPr lang="en-AU" sz="24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Alan</a:t>
            </a:r>
            <a:b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</a:br>
            <a:endParaRPr lang="en-AU" sz="24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Danny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389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250" tmFilter="0, 0; .2, .5; .8, .5; 1, 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625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250" tmFilter="0, 0; .2, .5; .8, .5; 1, 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625" autoRev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250" tmFilter="0, 0; .2, .5; .8, .5; 1, 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625" autoRev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722" y="619828"/>
            <a:ext cx="4421687" cy="1054818"/>
          </a:xfrm>
        </p:spPr>
        <p:txBody>
          <a:bodyPr/>
          <a:lstStyle/>
          <a:p>
            <a:r>
              <a:rPr lang="en-A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Questions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8926" y="-90814"/>
            <a:ext cx="1929008" cy="7039627"/>
          </a:xfrm>
          <a:prstGeom prst="rect">
            <a:avLst/>
          </a:prstGeom>
          <a:solidFill>
            <a:srgbClr val="663300">
              <a:alpha val="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176722" y="2002971"/>
            <a:ext cx="726485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What reasons did Danny and Alan give for the violence they were inflicting on their families?</a:t>
            </a:r>
            <a:b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</a:br>
            <a:endParaRPr lang="en-AU" sz="2400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Is domestic violence a problem here in Australia as well? How widespread do you think it is?</a:t>
            </a:r>
            <a:b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</a:br>
            <a:endParaRPr lang="en-AU" sz="2400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Why was a training course on Positive Parenting methods effective in changing the violent behaviour in Danny and Alan’s lives?</a:t>
            </a: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981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8926" y="-90814"/>
            <a:ext cx="2579246" cy="7039627"/>
          </a:xfrm>
          <a:prstGeom prst="rect">
            <a:avLst/>
          </a:prstGeom>
          <a:solidFill>
            <a:srgbClr val="663300">
              <a:alpha val="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76722" y="1116595"/>
            <a:ext cx="5869034" cy="105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Bible reading</a:t>
            </a:r>
            <a:endParaRPr lang="en-AU" sz="48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6722" y="2460171"/>
            <a:ext cx="42467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Matthew 5: 1-10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515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8926" y="-90814"/>
            <a:ext cx="2579246" cy="7039627"/>
          </a:xfrm>
          <a:prstGeom prst="rect">
            <a:avLst/>
          </a:prstGeom>
          <a:solidFill>
            <a:srgbClr val="663300">
              <a:alpha val="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76722" y="1116595"/>
            <a:ext cx="5869034" cy="105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Discussion</a:t>
            </a:r>
            <a:endParaRPr lang="en-AU" sz="48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6722" y="2327823"/>
            <a:ext cx="794045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How do you respond to this passage? What stands out the most for you?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How would you live out these beatitudes?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Is it possible for us to play a role in ending violence and oppression, and bring justice to the world?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What would this look like? What kinds of things would we need to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24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8926" y="-90814"/>
            <a:ext cx="2579246" cy="7039627"/>
          </a:xfrm>
          <a:prstGeom prst="rect">
            <a:avLst/>
          </a:prstGeom>
          <a:solidFill>
            <a:srgbClr val="663300">
              <a:alpha val="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76722" y="948153"/>
            <a:ext cx="5869034" cy="105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Prayer</a:t>
            </a:r>
            <a:endParaRPr lang="en-AU" sz="48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6722" y="2002971"/>
            <a:ext cx="7264855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Prayer of St. Francis </a:t>
            </a:r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(slightly adapted)</a:t>
            </a:r>
            <a:endParaRPr lang="en-AU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400" dirty="0"/>
              <a:t> </a:t>
            </a:r>
            <a:endParaRPr lang="en-AU" sz="2400" dirty="0"/>
          </a:p>
          <a:p>
            <a:pPr>
              <a:spcAft>
                <a:spcPts val="600"/>
              </a:spcAft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Lord, make us instruments of your peace. </a:t>
            </a:r>
          </a:p>
          <a:p>
            <a:pPr>
              <a:spcAft>
                <a:spcPts val="600"/>
              </a:spcAft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 there is hatred, let us sow love.</a:t>
            </a:r>
          </a:p>
          <a:p>
            <a:pPr>
              <a:spcAft>
                <a:spcPts val="600"/>
              </a:spcAft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 there is injury, pardon.</a:t>
            </a:r>
          </a:p>
          <a:p>
            <a:pPr>
              <a:spcAft>
                <a:spcPts val="600"/>
              </a:spcAft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 there is doubt, faith.</a:t>
            </a:r>
          </a:p>
          <a:p>
            <a:pPr>
              <a:spcAft>
                <a:spcPts val="600"/>
              </a:spcAft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 there is despair, hope.</a:t>
            </a:r>
          </a:p>
          <a:p>
            <a:pPr>
              <a:spcAft>
                <a:spcPts val="600"/>
              </a:spcAft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 there is darkness, light.</a:t>
            </a:r>
          </a:p>
          <a:p>
            <a:pPr>
              <a:spcAft>
                <a:spcPts val="600"/>
              </a:spcAft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 there is sadness, joy.</a:t>
            </a:r>
          </a:p>
          <a:p>
            <a:r>
              <a:rPr lang="en-AU" sz="2000" dirty="0"/>
              <a:t> 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37" y="381276"/>
            <a:ext cx="2030998" cy="20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8926" y="-90814"/>
            <a:ext cx="2579246" cy="7039627"/>
          </a:xfrm>
          <a:prstGeom prst="rect">
            <a:avLst/>
          </a:prstGeom>
          <a:solidFill>
            <a:srgbClr val="663300">
              <a:alpha val="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285006" y="1268956"/>
            <a:ext cx="7264855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God, grant that we may not so much seek to be consoled, as to console;</a:t>
            </a:r>
          </a:p>
          <a:p>
            <a:pPr>
              <a:spcAft>
                <a:spcPts val="600"/>
              </a:spcAft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be understood, as to understand;</a:t>
            </a:r>
          </a:p>
          <a:p>
            <a:pPr>
              <a:spcAft>
                <a:spcPts val="600"/>
              </a:spcAft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be loved, as to love.</a:t>
            </a:r>
          </a:p>
          <a:p>
            <a:pPr>
              <a:spcAft>
                <a:spcPts val="600"/>
              </a:spcAft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  <a:p>
            <a:pPr>
              <a:spcAft>
                <a:spcPts val="600"/>
              </a:spcAft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it is in giving that we receive.</a:t>
            </a:r>
          </a:p>
          <a:p>
            <a:pPr>
              <a:spcAft>
                <a:spcPts val="600"/>
              </a:spcAft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is in pardoning that we are pardoned,</a:t>
            </a:r>
          </a:p>
          <a:p>
            <a:pPr>
              <a:spcAft>
                <a:spcPts val="600"/>
              </a:spcAft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it is in dying that we are born to Eternal Life.</a:t>
            </a:r>
          </a:p>
          <a:p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  <a:p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Amen.</a:t>
            </a:r>
          </a:p>
          <a:p>
            <a:r>
              <a:rPr lang="en-AU" sz="2000" dirty="0"/>
              <a:t> 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37" y="381276"/>
            <a:ext cx="2030998" cy="20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6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267</Words>
  <Application>Microsoft Office PowerPoint</Application>
  <PresentationFormat>Widescreen</PresentationFormat>
  <Paragraphs>61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Aharoni</vt:lpstr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Introduction</vt:lpstr>
      <vt:lpstr>Main Story</vt:lpstr>
      <vt:lpstr>Questions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Ideas Expo</dc:title>
  <dc:creator>Jessica Melas | Project Marketing</dc:creator>
  <cp:lastModifiedBy>Jessica Melas | Project Marketing</cp:lastModifiedBy>
  <cp:revision>49</cp:revision>
  <dcterms:created xsi:type="dcterms:W3CDTF">2017-05-03T00:32:41Z</dcterms:created>
  <dcterms:modified xsi:type="dcterms:W3CDTF">2018-01-31T01:36:53Z</dcterms:modified>
</cp:coreProperties>
</file>